
<file path=[Content_Types].xml><?xml version="1.0" encoding="utf-8"?>
<Types xmlns="http://schemas.openxmlformats.org/package/2006/content-types">
  <Default Extension="bin" ContentType="application/vnd.openxmlformats-officedocument.oleObject"/>
  <Default Extension="png" ContentType="image/png"/>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ags/tag2.xml" ContentType="application/vnd.openxmlformats-officedocument.presentationml.tags+xml"/>
  <Override PartName="/ppt/theme/themeOverride1.xml" ContentType="application/vnd.openxmlformats-officedocument.themeOverr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3.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4.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omments/comment1.xml" ContentType="application/vnd.openxmlformats-officedocument.presentationml.comments+xml"/>
  <Override PartName="/ppt/notesSlides/notesSlide5.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6.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notesSlides/notesSlide7.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8.xml" ContentType="application/vnd.openxmlformats-officedocument.presentationml.notesSl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9.xml" ContentType="application/vnd.openxmlformats-officedocument.presentationml.notesSl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10.xml" ContentType="application/vnd.openxmlformats-officedocument.presentationml.notesSlid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3648" r:id="rId4"/>
  </p:sldMasterIdLst>
  <p:notesMasterIdLst>
    <p:notesMasterId r:id="rId16"/>
  </p:notesMasterIdLst>
  <p:handoutMasterIdLst>
    <p:handoutMasterId r:id="rId17"/>
  </p:handoutMasterIdLst>
  <p:sldIdLst>
    <p:sldId id="307" r:id="rId5"/>
    <p:sldId id="422" r:id="rId6"/>
    <p:sldId id="396" r:id="rId7"/>
    <p:sldId id="424" r:id="rId8"/>
    <p:sldId id="421" r:id="rId9"/>
    <p:sldId id="410" r:id="rId10"/>
    <p:sldId id="349" r:id="rId11"/>
    <p:sldId id="443" r:id="rId12"/>
    <p:sldId id="447" r:id="rId13"/>
    <p:sldId id="427" r:id="rId14"/>
    <p:sldId id="289" r:id="rId15"/>
  </p:sldIdLst>
  <p:sldSz cx="10691813" cy="7559675"/>
  <p:notesSz cx="9931400" cy="6896100"/>
  <p:custDataLst>
    <p:tags r:id="rId18"/>
  </p:custDataLst>
  <p:defaultTextStyle>
    <a:defPPr>
      <a:defRPr lang="de-DE"/>
    </a:defPPr>
    <a:lvl1pPr marL="0" algn="l" defTabSz="995507" rtl="0" eaLnBrk="1" latinLnBrk="0" hangingPunct="1">
      <a:defRPr sz="1960" kern="1200">
        <a:solidFill>
          <a:schemeClr val="tx1"/>
        </a:solidFill>
        <a:latin typeface="+mn-lt"/>
        <a:ea typeface="+mn-ea"/>
        <a:cs typeface="+mn-cs"/>
      </a:defRPr>
    </a:lvl1pPr>
    <a:lvl2pPr marL="497754" algn="l" defTabSz="995507" rtl="0" eaLnBrk="1" latinLnBrk="0" hangingPunct="1">
      <a:defRPr sz="1960" kern="1200">
        <a:solidFill>
          <a:schemeClr val="tx1"/>
        </a:solidFill>
        <a:latin typeface="+mn-lt"/>
        <a:ea typeface="+mn-ea"/>
        <a:cs typeface="+mn-cs"/>
      </a:defRPr>
    </a:lvl2pPr>
    <a:lvl3pPr marL="995507" algn="l" defTabSz="995507" rtl="0" eaLnBrk="1" latinLnBrk="0" hangingPunct="1">
      <a:defRPr sz="1960" kern="1200">
        <a:solidFill>
          <a:schemeClr val="tx1"/>
        </a:solidFill>
        <a:latin typeface="+mn-lt"/>
        <a:ea typeface="+mn-ea"/>
        <a:cs typeface="+mn-cs"/>
      </a:defRPr>
    </a:lvl3pPr>
    <a:lvl4pPr marL="1493261" algn="l" defTabSz="995507" rtl="0" eaLnBrk="1" latinLnBrk="0" hangingPunct="1">
      <a:defRPr sz="1960" kern="1200">
        <a:solidFill>
          <a:schemeClr val="tx1"/>
        </a:solidFill>
        <a:latin typeface="+mn-lt"/>
        <a:ea typeface="+mn-ea"/>
        <a:cs typeface="+mn-cs"/>
      </a:defRPr>
    </a:lvl4pPr>
    <a:lvl5pPr marL="1991015" algn="l" defTabSz="995507" rtl="0" eaLnBrk="1" latinLnBrk="0" hangingPunct="1">
      <a:defRPr sz="1960" kern="1200">
        <a:solidFill>
          <a:schemeClr val="tx1"/>
        </a:solidFill>
        <a:latin typeface="+mn-lt"/>
        <a:ea typeface="+mn-ea"/>
        <a:cs typeface="+mn-cs"/>
      </a:defRPr>
    </a:lvl5pPr>
    <a:lvl6pPr marL="2488768" algn="l" defTabSz="995507" rtl="0" eaLnBrk="1" latinLnBrk="0" hangingPunct="1">
      <a:defRPr sz="1960" kern="1200">
        <a:solidFill>
          <a:schemeClr val="tx1"/>
        </a:solidFill>
        <a:latin typeface="+mn-lt"/>
        <a:ea typeface="+mn-ea"/>
        <a:cs typeface="+mn-cs"/>
      </a:defRPr>
    </a:lvl6pPr>
    <a:lvl7pPr marL="2986522" algn="l" defTabSz="995507" rtl="0" eaLnBrk="1" latinLnBrk="0" hangingPunct="1">
      <a:defRPr sz="1960" kern="1200">
        <a:solidFill>
          <a:schemeClr val="tx1"/>
        </a:solidFill>
        <a:latin typeface="+mn-lt"/>
        <a:ea typeface="+mn-ea"/>
        <a:cs typeface="+mn-cs"/>
      </a:defRPr>
    </a:lvl7pPr>
    <a:lvl8pPr marL="3484275" algn="l" defTabSz="995507" rtl="0" eaLnBrk="1" latinLnBrk="0" hangingPunct="1">
      <a:defRPr sz="1960" kern="1200">
        <a:solidFill>
          <a:schemeClr val="tx1"/>
        </a:solidFill>
        <a:latin typeface="+mn-lt"/>
        <a:ea typeface="+mn-ea"/>
        <a:cs typeface="+mn-cs"/>
      </a:defRPr>
    </a:lvl8pPr>
    <a:lvl9pPr marL="3982029" algn="l" defTabSz="995507" rtl="0" eaLnBrk="1" latinLnBrk="0" hangingPunct="1">
      <a:defRPr sz="196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519" userDrawn="1">
          <p15:clr>
            <a:srgbClr val="A4A3A4"/>
          </p15:clr>
        </p15:guide>
        <p15:guide id="2" pos="3368"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or" initials="A" lastIdx="19"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E325F"/>
    <a:srgbClr val="8CB4DC"/>
    <a:srgbClr val="8CBE32"/>
    <a:srgbClr val="87B0D9"/>
    <a:srgbClr val="3791AA"/>
    <a:srgbClr val="8C2341"/>
    <a:srgbClr val="595959"/>
    <a:srgbClr val="A6A6A6"/>
    <a:srgbClr val="8C91A0"/>
    <a:srgbClr val="8A95A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012ECD-51FC-41F1-AA8D-1B2483CD663E}" styleName="Helle Formatvorlage 2 - Akz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789" autoAdjust="0"/>
    <p:restoredTop sz="78687" autoAdjust="0"/>
  </p:normalViewPr>
  <p:slideViewPr>
    <p:cSldViewPr snapToGrid="0">
      <p:cViewPr varScale="1">
        <p:scale>
          <a:sx n="87" d="100"/>
          <a:sy n="87" d="100"/>
        </p:scale>
        <p:origin x="114" y="282"/>
      </p:cViewPr>
      <p:guideLst>
        <p:guide orient="horz" pos="1519"/>
        <p:guide pos="3368"/>
      </p:guideLst>
    </p:cSldViewPr>
  </p:slideViewPr>
  <p:outlineViewPr>
    <p:cViewPr>
      <p:scale>
        <a:sx n="33" d="100"/>
        <a:sy n="33" d="100"/>
      </p:scale>
      <p:origin x="0" y="-11154"/>
    </p:cViewPr>
  </p:outlineViewPr>
  <p:notesTextViewPr>
    <p:cViewPr>
      <p:scale>
        <a:sx n="100" d="100"/>
        <a:sy n="100" d="100"/>
      </p:scale>
      <p:origin x="0" y="0"/>
    </p:cViewPr>
  </p:notesTextViewPr>
  <p:sorterViewPr>
    <p:cViewPr varScale="1">
      <p:scale>
        <a:sx n="1" d="1"/>
        <a:sy n="1" d="1"/>
      </p:scale>
      <p:origin x="0" y="0"/>
    </p:cViewPr>
  </p:sorterViewPr>
  <p:notesViewPr>
    <p:cSldViewPr snapToGrid="0" showGuides="1">
      <p:cViewPr varScale="1">
        <p:scale>
          <a:sx n="164" d="100"/>
          <a:sy n="164" d="100"/>
        </p:scale>
        <p:origin x="1518" y="12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gs" Target="tags/tag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Arbeitsblat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Arbeitsblatt9.xlsx"/><Relationship Id="rId2" Type="http://schemas.microsoft.com/office/2011/relationships/chartColorStyle" Target="colors10.xml"/><Relationship Id="rId1" Type="http://schemas.microsoft.com/office/2011/relationships/chartStyle" Target="style10.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Arbeitsblat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Arbeitsblat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Arbeitsblat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Arbeitsblat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Arbeitsblat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Arbeitsblat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Arbeitsblat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Arbeitsblat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931058681446338E-3"/>
          <c:y val="3.0794247843937736E-2"/>
          <c:w val="0.45037561520436881"/>
          <c:h val="0.86737463512153756"/>
        </c:manualLayout>
      </c:layout>
      <c:barChart>
        <c:barDir val="col"/>
        <c:grouping val="stacked"/>
        <c:varyColors val="0"/>
        <c:ser>
          <c:idx val="1"/>
          <c:order val="0"/>
          <c:tx>
            <c:strRef>
              <c:f>Tabelle1!$B$1</c:f>
              <c:strCache>
                <c:ptCount val="1"/>
                <c:pt idx="0">
                  <c:v>Übernahmepreis (= ideeller + materieller Wert)</c:v>
                </c:pt>
              </c:strCache>
            </c:strRef>
          </c:tx>
          <c:spPr>
            <a:solidFill>
              <a:srgbClr val="1E325F"/>
            </a:solidFill>
            <a:ln>
              <a:noFill/>
            </a:ln>
            <a:effectLst/>
          </c:spPr>
          <c:invertIfNegative val="0"/>
          <c:dLbls>
            <c:spPr>
              <a:noFill/>
              <a:ln>
                <a:noFill/>
              </a:ln>
              <a:effectLst/>
            </c:spPr>
            <c:txPr>
              <a:bodyPr rot="-5400000" spcFirstLastPara="1" vertOverflow="ellipsis" wrap="square" lIns="38100" tIns="19050" rIns="38100" bIns="19050" anchor="ctr" anchorCtr="0">
                <a:spAutoFit/>
              </a:bodyPr>
              <a:lstStyle/>
              <a:p>
                <a:pPr algn="ctr">
                  <a:defRPr lang="de-DE" sz="1064" b="0" i="0" u="none" strike="noStrike" kern="1200" baseline="0">
                    <a:solidFill>
                      <a:schemeClr val="bg1"/>
                    </a:solidFill>
                    <a:latin typeface="+mn-lt"/>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Tabelle1!$A$2:$A$10</c:f>
              <c:strCache>
                <c:ptCount val="3"/>
                <c:pt idx="0">
                  <c:v>2014/2015</c:v>
                </c:pt>
                <c:pt idx="1">
                  <c:v>2016/2017</c:v>
                </c:pt>
                <c:pt idx="2">
                  <c:v>2018/2019</c:v>
                </c:pt>
              </c:strCache>
            </c:strRef>
          </c:cat>
          <c:val>
            <c:numRef>
              <c:f>Tabelle1!$B$2:$B$10</c:f>
              <c:numCache>
                <c:formatCode>#,##0\ "€"</c:formatCode>
                <c:ptCount val="3"/>
                <c:pt idx="0">
                  <c:v>77900</c:v>
                </c:pt>
                <c:pt idx="1">
                  <c:v>93800</c:v>
                </c:pt>
                <c:pt idx="2">
                  <c:v>102700</c:v>
                </c:pt>
              </c:numCache>
            </c:numRef>
          </c:val>
          <c:extLst>
            <c:ext xmlns:c16="http://schemas.microsoft.com/office/drawing/2014/chart" uri="{C3380CC4-5D6E-409C-BE32-E72D297353CC}">
              <c16:uniqueId val="{00000001-FC66-4D29-A05E-BA293466D5F8}"/>
            </c:ext>
          </c:extLst>
        </c:ser>
        <c:ser>
          <c:idx val="2"/>
          <c:order val="1"/>
          <c:tx>
            <c:strRef>
              <c:f>Tabelle1!$C$1</c:f>
              <c:strCache>
                <c:ptCount val="1"/>
                <c:pt idx="0">
                  <c:v>weitere Investitionen*</c:v>
                </c:pt>
              </c:strCache>
            </c:strRef>
          </c:tx>
          <c:spPr>
            <a:solidFill>
              <a:srgbClr val="8CBE32"/>
            </a:solidFill>
            <a:ln>
              <a:noFill/>
            </a:ln>
            <a:effectLst/>
          </c:spPr>
          <c:invertIfNegative val="0"/>
          <c:dLbls>
            <c:spPr>
              <a:noFill/>
              <a:ln>
                <a:noFill/>
              </a:ln>
              <a:effectLst/>
            </c:spPr>
            <c:txPr>
              <a:bodyPr rot="-5400000" spcFirstLastPara="1" vertOverflow="ellipsis"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de-DE"/>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Tabelle1!$A$2:$A$10</c:f>
              <c:strCache>
                <c:ptCount val="3"/>
                <c:pt idx="0">
                  <c:v>2014/2015</c:v>
                </c:pt>
                <c:pt idx="1">
                  <c:v>2016/2017</c:v>
                </c:pt>
                <c:pt idx="2">
                  <c:v>2018/2019</c:v>
                </c:pt>
              </c:strCache>
            </c:strRef>
          </c:cat>
          <c:val>
            <c:numRef>
              <c:f>Tabelle1!$C$2:$C$10</c:f>
              <c:numCache>
                <c:formatCode>#,##0\ "€"</c:formatCode>
                <c:ptCount val="3"/>
                <c:pt idx="0">
                  <c:v>40000</c:v>
                </c:pt>
                <c:pt idx="1">
                  <c:v>49400</c:v>
                </c:pt>
                <c:pt idx="2">
                  <c:v>57000</c:v>
                </c:pt>
              </c:numCache>
            </c:numRef>
          </c:val>
          <c:extLst>
            <c:ext xmlns:c16="http://schemas.microsoft.com/office/drawing/2014/chart" uri="{C3380CC4-5D6E-409C-BE32-E72D297353CC}">
              <c16:uniqueId val="{00000002-FC66-4D29-A05E-BA293466D5F8}"/>
            </c:ext>
          </c:extLst>
        </c:ser>
        <c:ser>
          <c:idx val="3"/>
          <c:order val="2"/>
          <c:tx>
            <c:strRef>
              <c:f>Tabelle1!$D$1</c:f>
              <c:strCache>
                <c:ptCount val="1"/>
                <c:pt idx="0">
                  <c:v>Praxisinvestitionen</c:v>
                </c:pt>
              </c:strCache>
            </c:strRef>
          </c:tx>
          <c:spPr>
            <a:noFill/>
            <a:ln>
              <a:noFill/>
            </a:ln>
            <a:effectLst/>
          </c:spPr>
          <c:invertIfNegative val="0"/>
          <c:dLbls>
            <c:dLbl>
              <c:idx val="0"/>
              <c:layout>
                <c:manualLayout>
                  <c:x val="-1.5543035728666083E-3"/>
                  <c:y val="-3.0356725774117962E-2"/>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8890-418B-878F-78A6D84AD47F}"/>
                </c:ext>
              </c:extLst>
            </c:dLbl>
            <c:dLbl>
              <c:idx val="1"/>
              <c:layout>
                <c:manualLayout>
                  <c:x val="9.5987424582620541E-4"/>
                  <c:y val="7.0612630523266426E-2"/>
                </c:manualLayout>
              </c:layout>
              <c:numFmt formatCode="#,##0\ &quot;€&quot;" sourceLinked="0"/>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595959"/>
                      </a:solidFill>
                      <a:latin typeface="+mn-lt"/>
                      <a:ea typeface="+mn-ea"/>
                      <a:cs typeface="+mn-cs"/>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8890-418B-878F-78A6D84AD47F}"/>
                </c:ext>
              </c:extLst>
            </c:dLbl>
            <c:dLbl>
              <c:idx val="2"/>
              <c:layout>
                <c:manualLayout>
                  <c:x val="9.597518597180486E-4"/>
                  <c:y val="7.286029292116411E-2"/>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8890-418B-878F-78A6D84AD47F}"/>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595959"/>
                    </a:solidFill>
                    <a:latin typeface="+mn-lt"/>
                    <a:ea typeface="+mn-ea"/>
                    <a:cs typeface="+mn-cs"/>
                  </a:defRPr>
                </a:pPr>
                <a:endParaRPr lang="de-DE"/>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Tabelle1!$A$2:$A$10</c:f>
              <c:strCache>
                <c:ptCount val="3"/>
                <c:pt idx="0">
                  <c:v>2014/2015</c:v>
                </c:pt>
                <c:pt idx="1">
                  <c:v>2016/2017</c:v>
                </c:pt>
                <c:pt idx="2">
                  <c:v>2018/2019</c:v>
                </c:pt>
              </c:strCache>
            </c:strRef>
          </c:cat>
          <c:val>
            <c:numRef>
              <c:f>Tabelle1!$D$2:$D$10</c:f>
              <c:numCache>
                <c:formatCode>"€"#,##0_);[Red]\("€"#,##0\)</c:formatCode>
                <c:ptCount val="3"/>
                <c:pt idx="0" formatCode="#,##0\ &quot;€&quot;">
                  <c:v>117900</c:v>
                </c:pt>
                <c:pt idx="1">
                  <c:v>143200</c:v>
                </c:pt>
                <c:pt idx="2" formatCode="#,##0\ &quot;€&quot;">
                  <c:v>159700</c:v>
                </c:pt>
              </c:numCache>
            </c:numRef>
          </c:val>
          <c:extLst>
            <c:ext xmlns:c16="http://schemas.microsoft.com/office/drawing/2014/chart" uri="{C3380CC4-5D6E-409C-BE32-E72D297353CC}">
              <c16:uniqueId val="{00000000-DE19-4893-B0A4-4B4675787A6C}"/>
            </c:ext>
          </c:extLst>
        </c:ser>
        <c:dLbls>
          <c:dLblPos val="ctr"/>
          <c:showLegendKey val="0"/>
          <c:showVal val="1"/>
          <c:showCatName val="0"/>
          <c:showSerName val="0"/>
          <c:showPercent val="0"/>
          <c:showBubbleSize val="0"/>
        </c:dLbls>
        <c:gapWidth val="400"/>
        <c:overlap val="100"/>
        <c:axId val="594796368"/>
        <c:axId val="594797544"/>
        <c:extLst/>
      </c:barChart>
      <c:catAx>
        <c:axId val="59479636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w="9525" cap="flat" cmpd="sng" algn="ctr">
            <a:noFill/>
            <a:round/>
          </a:ln>
          <a:effectLst/>
        </c:spPr>
        <c:txPr>
          <a:bodyPr rot="-60000000" spcFirstLastPara="1" vertOverflow="ellipsis" vert="horz" wrap="square" anchor="ctr" anchorCtr="1"/>
          <a:lstStyle/>
          <a:p>
            <a:pPr>
              <a:defRPr sz="1064" b="0" i="0" u="none" strike="noStrike" kern="1200" cap="all" spc="120" normalizeH="0" baseline="0">
                <a:solidFill>
                  <a:schemeClr val="tx1">
                    <a:lumMod val="65000"/>
                    <a:lumOff val="35000"/>
                  </a:schemeClr>
                </a:solidFill>
                <a:latin typeface="+mn-lt"/>
                <a:ea typeface="+mn-ea"/>
                <a:cs typeface="+mn-cs"/>
              </a:defRPr>
            </a:pPr>
            <a:endParaRPr lang="de-DE"/>
          </a:p>
        </c:txPr>
        <c:crossAx val="594797544"/>
        <c:crosses val="autoZero"/>
        <c:auto val="1"/>
        <c:lblAlgn val="ctr"/>
        <c:lblOffset val="100"/>
        <c:noMultiLvlLbl val="0"/>
      </c:catAx>
      <c:valAx>
        <c:axId val="594797544"/>
        <c:scaling>
          <c:orientation val="minMax"/>
          <c:max val="200000"/>
          <c:min val="0"/>
        </c:scaling>
        <c:delete val="1"/>
        <c:axPos val="l"/>
        <c:numFmt formatCode="#,##0\ &quot;€&quot;" sourceLinked="1"/>
        <c:majorTickMark val="out"/>
        <c:minorTickMark val="none"/>
        <c:tickLblPos val="nextTo"/>
        <c:crossAx val="594796368"/>
        <c:crosses val="autoZero"/>
        <c:crossBetween val="between"/>
        <c:majorUnit val="125000"/>
      </c:valAx>
      <c:spPr>
        <a:noFill/>
        <a:ln>
          <a:noFill/>
        </a:ln>
        <a:effectLst/>
      </c:spPr>
    </c:plotArea>
    <c:legend>
      <c:legendPos val="r"/>
      <c:legendEntry>
        <c:idx val="0"/>
        <c:delete val="1"/>
      </c:legendEntry>
      <c:layout>
        <c:manualLayout>
          <c:xMode val="edge"/>
          <c:yMode val="edge"/>
          <c:x val="0.53215633797266437"/>
          <c:y val="0.48044600130841514"/>
          <c:w val="0.41966025126847084"/>
          <c:h val="0.22186547676898946"/>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8208899901054535E-3"/>
          <c:y val="0.10265352851553032"/>
          <c:w val="0.74135781863149242"/>
          <c:h val="0.7514235041033277"/>
        </c:manualLayout>
      </c:layout>
      <c:barChart>
        <c:barDir val="bar"/>
        <c:grouping val="stacked"/>
        <c:varyColors val="0"/>
        <c:ser>
          <c:idx val="0"/>
          <c:order val="0"/>
          <c:tx>
            <c:strRef>
              <c:f>Tabelle1!$B$1</c:f>
              <c:strCache>
                <c:ptCount val="1"/>
                <c:pt idx="0">
                  <c:v>ideeller Wert</c:v>
                </c:pt>
              </c:strCache>
            </c:strRef>
          </c:tx>
          <c:spPr>
            <a:solidFill>
              <a:srgbClr val="1E325F"/>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solidFill>
                    <a:latin typeface="+mn-lt"/>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Tabelle1!$A$2:$A$3</c:f>
              <c:strCache>
                <c:ptCount val="2"/>
                <c:pt idx="0">
                  <c:v>Männer</c:v>
                </c:pt>
                <c:pt idx="1">
                  <c:v>Frauen</c:v>
                </c:pt>
              </c:strCache>
            </c:strRef>
          </c:cat>
          <c:val>
            <c:numRef>
              <c:f>Tabelle1!$B$2:$B$3</c:f>
              <c:numCache>
                <c:formatCode>#,##0\ "€"</c:formatCode>
                <c:ptCount val="2"/>
                <c:pt idx="0">
                  <c:v>86200</c:v>
                </c:pt>
                <c:pt idx="1">
                  <c:v>68200</c:v>
                </c:pt>
              </c:numCache>
            </c:numRef>
          </c:val>
          <c:extLst>
            <c:ext xmlns:c16="http://schemas.microsoft.com/office/drawing/2014/chart" uri="{C3380CC4-5D6E-409C-BE32-E72D297353CC}">
              <c16:uniqueId val="{00000002-C49E-4570-862C-5E2234AE8C1C}"/>
            </c:ext>
          </c:extLst>
        </c:ser>
        <c:ser>
          <c:idx val="1"/>
          <c:order val="1"/>
          <c:tx>
            <c:strRef>
              <c:f>Tabelle1!$C$1</c:f>
              <c:strCache>
                <c:ptCount val="1"/>
                <c:pt idx="0">
                  <c:v>materieller Wert</c:v>
                </c:pt>
              </c:strCache>
            </c:strRef>
          </c:tx>
          <c:spPr>
            <a:solidFill>
              <a:srgbClr val="8CBE32"/>
            </a:solidFill>
            <a:ln>
              <a:noFill/>
            </a:ln>
            <a:effectLst/>
          </c:spPr>
          <c:invertIfNegative val="0"/>
          <c:dLbls>
            <c:dLbl>
              <c:idx val="1"/>
              <c:layout>
                <c:manualLayout>
                  <c:x val="4.6638896325405825E-3"/>
                  <c:y val="-6.2986578605417661E-17"/>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17DD-44CF-BEA5-3ADACCE585D0}"/>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solidFill>
                    <a:latin typeface="+mn-lt"/>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Tabelle1!$A$2:$A$3</c:f>
              <c:strCache>
                <c:ptCount val="2"/>
                <c:pt idx="0">
                  <c:v>Männer</c:v>
                </c:pt>
                <c:pt idx="1">
                  <c:v>Frauen</c:v>
                </c:pt>
              </c:strCache>
            </c:strRef>
          </c:cat>
          <c:val>
            <c:numRef>
              <c:f>Tabelle1!$C$2:$C$3</c:f>
              <c:numCache>
                <c:formatCode>#,##0\ "€"</c:formatCode>
                <c:ptCount val="2"/>
                <c:pt idx="0">
                  <c:v>26800</c:v>
                </c:pt>
                <c:pt idx="1">
                  <c:v>18900</c:v>
                </c:pt>
              </c:numCache>
            </c:numRef>
          </c:val>
          <c:extLst>
            <c:ext xmlns:c16="http://schemas.microsoft.com/office/drawing/2014/chart" uri="{C3380CC4-5D6E-409C-BE32-E72D297353CC}">
              <c16:uniqueId val="{00000003-C49E-4570-862C-5E2234AE8C1C}"/>
            </c:ext>
          </c:extLst>
        </c:ser>
        <c:ser>
          <c:idx val="2"/>
          <c:order val="2"/>
          <c:tx>
            <c:strRef>
              <c:f>Tabelle1!$D$1</c:f>
              <c:strCache>
                <c:ptCount val="1"/>
                <c:pt idx="0">
                  <c:v>weitere Investitionen*</c:v>
                </c:pt>
              </c:strCache>
            </c:strRef>
          </c:tx>
          <c:spPr>
            <a:solidFill>
              <a:schemeClr val="accent3"/>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lt1"/>
                    </a:solidFill>
                    <a:latin typeface="+mn-lt"/>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Tabelle1!$A$2:$A$3</c:f>
              <c:strCache>
                <c:ptCount val="2"/>
                <c:pt idx="0">
                  <c:v>Männer</c:v>
                </c:pt>
                <c:pt idx="1">
                  <c:v>Frauen</c:v>
                </c:pt>
              </c:strCache>
            </c:strRef>
          </c:cat>
          <c:val>
            <c:numRef>
              <c:f>Tabelle1!$D$2:$D$3</c:f>
              <c:numCache>
                <c:formatCode>#,##0\ "€"</c:formatCode>
                <c:ptCount val="2"/>
                <c:pt idx="0">
                  <c:v>60300</c:v>
                </c:pt>
                <c:pt idx="1">
                  <c:v>54800</c:v>
                </c:pt>
              </c:numCache>
            </c:numRef>
          </c:val>
          <c:extLst>
            <c:ext xmlns:c16="http://schemas.microsoft.com/office/drawing/2014/chart" uri="{C3380CC4-5D6E-409C-BE32-E72D297353CC}">
              <c16:uniqueId val="{00000000-ADF3-4137-A68F-CE0A2F06896B}"/>
            </c:ext>
          </c:extLst>
        </c:ser>
        <c:dLbls>
          <c:dLblPos val="ctr"/>
          <c:showLegendKey val="0"/>
          <c:showVal val="1"/>
          <c:showCatName val="0"/>
          <c:showSerName val="0"/>
          <c:showPercent val="0"/>
          <c:showBubbleSize val="0"/>
        </c:dLbls>
        <c:gapWidth val="400"/>
        <c:overlap val="100"/>
        <c:axId val="726272944"/>
        <c:axId val="726278432"/>
      </c:barChart>
      <c:catAx>
        <c:axId val="726272944"/>
        <c:scaling>
          <c:orientation val="minMax"/>
        </c:scaling>
        <c:delete val="1"/>
        <c:axPos val="l"/>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crossAx val="726278432"/>
        <c:crosses val="autoZero"/>
        <c:auto val="1"/>
        <c:lblAlgn val="ctr"/>
        <c:lblOffset val="100"/>
        <c:noMultiLvlLbl val="0"/>
      </c:catAx>
      <c:valAx>
        <c:axId val="726278432"/>
        <c:scaling>
          <c:orientation val="minMax"/>
          <c:max val="200000"/>
          <c:min val="0"/>
        </c:scaling>
        <c:delete val="0"/>
        <c:axPos val="b"/>
        <c:numFmt formatCode="#,##0\ &quot;€&quot;" sourceLinked="1"/>
        <c:majorTickMark val="out"/>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de-DE"/>
          </a:p>
        </c:txPr>
        <c:crossAx val="726272944"/>
        <c:crosses val="autoZero"/>
        <c:crossBetween val="between"/>
        <c:majorUnit val="50000"/>
      </c:valAx>
      <c:spPr>
        <a:noFill/>
        <a:ln>
          <a:noFill/>
        </a:ln>
        <a:effectLst/>
      </c:spPr>
    </c:plotArea>
    <c:legend>
      <c:legendPos val="r"/>
      <c:layout>
        <c:manualLayout>
          <c:xMode val="edge"/>
          <c:yMode val="edge"/>
          <c:x val="0.78733630328845838"/>
          <c:y val="0.41329610183870641"/>
          <c:w val="0.20489054732397396"/>
          <c:h val="0.19826961200180063"/>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2539696685259109E-2"/>
          <c:y val="2.3922372462533363E-2"/>
          <c:w val="0.79199746528860959"/>
          <c:h val="0.84196043171122004"/>
        </c:manualLayout>
      </c:layout>
      <c:barChart>
        <c:barDir val="col"/>
        <c:grouping val="stacked"/>
        <c:varyColors val="0"/>
        <c:ser>
          <c:idx val="0"/>
          <c:order val="0"/>
          <c:tx>
            <c:strRef>
              <c:f>Tabelle1!$B$1</c:f>
              <c:strCache>
                <c:ptCount val="1"/>
                <c:pt idx="0">
                  <c:v>Übernahmepreis</c:v>
                </c:pt>
              </c:strCache>
            </c:strRef>
          </c:tx>
          <c:spPr>
            <a:solidFill>
              <a:srgbClr val="1E325F"/>
            </a:solidFill>
            <a:ln>
              <a:noFill/>
            </a:ln>
            <a:effectLst/>
          </c:spPr>
          <c:invertIfNegative val="0"/>
          <c:dPt>
            <c:idx val="0"/>
            <c:invertIfNegative val="0"/>
            <c:bubble3D val="0"/>
            <c:extLst>
              <c:ext xmlns:c16="http://schemas.microsoft.com/office/drawing/2014/chart" uri="{C3380CC4-5D6E-409C-BE32-E72D297353CC}">
                <c16:uniqueId val="{00000000-22FC-4BC3-A17E-78DAB7A34A01}"/>
              </c:ext>
            </c:extLst>
          </c:dPt>
          <c:dPt>
            <c:idx val="1"/>
            <c:invertIfNegative val="0"/>
            <c:bubble3D val="0"/>
            <c:extLst>
              <c:ext xmlns:c16="http://schemas.microsoft.com/office/drawing/2014/chart" uri="{C3380CC4-5D6E-409C-BE32-E72D297353CC}">
                <c16:uniqueId val="{00000001-22FC-4BC3-A17E-78DAB7A34A01}"/>
              </c:ext>
            </c:extLst>
          </c:dPt>
          <c:dPt>
            <c:idx val="2"/>
            <c:invertIfNegative val="0"/>
            <c:bubble3D val="0"/>
            <c:extLst>
              <c:ext xmlns:c16="http://schemas.microsoft.com/office/drawing/2014/chart" uri="{C3380CC4-5D6E-409C-BE32-E72D297353CC}">
                <c16:uniqueId val="{00000002-22FC-4BC3-A17E-78DAB7A34A01}"/>
              </c:ext>
            </c:extLst>
          </c:dPt>
          <c:dPt>
            <c:idx val="3"/>
            <c:invertIfNegative val="0"/>
            <c:bubble3D val="0"/>
            <c:extLst>
              <c:ext xmlns:c16="http://schemas.microsoft.com/office/drawing/2014/chart" uri="{C3380CC4-5D6E-409C-BE32-E72D297353CC}">
                <c16:uniqueId val="{00000003-22FC-4BC3-A17E-78DAB7A34A01}"/>
              </c:ext>
            </c:extLst>
          </c:dPt>
          <c:dPt>
            <c:idx val="4"/>
            <c:invertIfNegative val="0"/>
            <c:bubble3D val="0"/>
            <c:extLst>
              <c:ext xmlns:c16="http://schemas.microsoft.com/office/drawing/2014/chart" uri="{C3380CC4-5D6E-409C-BE32-E72D297353CC}">
                <c16:uniqueId val="{00000004-22FC-4BC3-A17E-78DAB7A34A01}"/>
              </c:ext>
            </c:extLst>
          </c:dPt>
          <c:dLbls>
            <c:dLbl>
              <c:idx val="4"/>
              <c:layout>
                <c:manualLayout>
                  <c:x val="3.0996076788619965E-2"/>
                  <c:y val="-6.9930840051099077E-2"/>
                </c:manualLayout>
              </c:layout>
              <c:spPr>
                <a:noFill/>
                <a:ln>
                  <a:noFill/>
                </a:ln>
                <a:effectLst/>
              </c:spPr>
              <c:txPr>
                <a:bodyPr rot="-5400000" spcFirstLastPara="1" vertOverflow="clip" horzOverflow="clip" vert="horz" wrap="square" lIns="38100" tIns="19050" rIns="38100" bIns="19050" anchor="ctr" anchorCtr="1">
                  <a:spAutoFit/>
                </a:bodyPr>
                <a:lstStyle/>
                <a:p>
                  <a:pPr>
                    <a:defRPr sz="1200" b="0" i="0" u="none" strike="noStrike" kern="1200" baseline="0">
                      <a:solidFill>
                        <a:srgbClr val="1E325F"/>
                      </a:solidFill>
                      <a:latin typeface="+mn-lt"/>
                      <a:ea typeface="+mn-ea"/>
                      <a:cs typeface="+mn-cs"/>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22FC-4BC3-A17E-78DAB7A34A01}"/>
                </c:ext>
              </c:extLst>
            </c:dLbl>
            <c:spPr>
              <a:noFill/>
              <a:ln>
                <a:noFill/>
              </a:ln>
              <a:effectLst/>
            </c:spPr>
            <c:txPr>
              <a:bodyPr rot="-5400000" spcFirstLastPara="1" vertOverflow="clip" horzOverflow="clip"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Tabelle1!$A$2:$A$6</c:f>
              <c:strCache>
                <c:ptCount val="5"/>
                <c:pt idx="0">
                  <c:v>Hausärzte</c:v>
                </c:pt>
                <c:pt idx="1">
                  <c:v>Frauenärzte</c:v>
                </c:pt>
                <c:pt idx="2">
                  <c:v>Internisten, 
fachärztlich</c:v>
                </c:pt>
                <c:pt idx="3">
                  <c:v>Orthopäden</c:v>
                </c:pt>
                <c:pt idx="4">
                  <c:v>Psychotherapeuten/
Psychiater</c:v>
                </c:pt>
              </c:strCache>
            </c:strRef>
          </c:cat>
          <c:val>
            <c:numRef>
              <c:f>Tabelle1!$B$2:$B$6</c:f>
              <c:numCache>
                <c:formatCode>#,##0\ "€"</c:formatCode>
                <c:ptCount val="5"/>
                <c:pt idx="0">
                  <c:v>102700</c:v>
                </c:pt>
                <c:pt idx="1">
                  <c:v>158800</c:v>
                </c:pt>
                <c:pt idx="2">
                  <c:v>166000</c:v>
                </c:pt>
                <c:pt idx="3">
                  <c:v>261000</c:v>
                </c:pt>
                <c:pt idx="4">
                  <c:v>38200</c:v>
                </c:pt>
              </c:numCache>
            </c:numRef>
          </c:val>
          <c:extLst>
            <c:ext xmlns:c16="http://schemas.microsoft.com/office/drawing/2014/chart" uri="{C3380CC4-5D6E-409C-BE32-E72D297353CC}">
              <c16:uniqueId val="{00000005-22FC-4BC3-A17E-78DAB7A34A01}"/>
            </c:ext>
          </c:extLst>
        </c:ser>
        <c:ser>
          <c:idx val="1"/>
          <c:order val="1"/>
          <c:tx>
            <c:strRef>
              <c:f>Tabelle1!$C$1</c:f>
              <c:strCache>
                <c:ptCount val="1"/>
                <c:pt idx="0">
                  <c:v>weitere Investitionen*</c:v>
                </c:pt>
              </c:strCache>
            </c:strRef>
          </c:tx>
          <c:spPr>
            <a:solidFill>
              <a:srgbClr val="8CBE32"/>
            </a:solidFill>
            <a:ln>
              <a:noFill/>
            </a:ln>
            <a:effectLst/>
          </c:spPr>
          <c:invertIfNegative val="0"/>
          <c:dLbls>
            <c:dLbl>
              <c:idx val="0"/>
              <c:layout>
                <c:manualLayout>
                  <c:x val="-1.291488280143017E-17"/>
                  <c:y val="-0.1718517194111687"/>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EE34-49ED-966A-CE9C2123E249}"/>
                </c:ext>
              </c:extLst>
            </c:dLbl>
            <c:dLbl>
              <c:idx val="1"/>
              <c:layout>
                <c:manualLayout>
                  <c:x val="2.8178251626018243E-3"/>
                  <c:y val="-0.18919288344384935"/>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EE34-49ED-966A-CE9C2123E249}"/>
                </c:ext>
              </c:extLst>
            </c:dLbl>
            <c:dLbl>
              <c:idx val="2"/>
              <c:layout>
                <c:manualLayout>
                  <c:x val="0"/>
                  <c:y val="-0.17726415265458634"/>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8-EE34-49ED-966A-CE9C2123E249}"/>
                </c:ext>
              </c:extLst>
            </c:dLbl>
            <c:dLbl>
              <c:idx val="3"/>
              <c:layout>
                <c:manualLayout>
                  <c:x val="3.3813901951221893E-2"/>
                  <c:y val="-2.3822479963308173E-2"/>
                </c:manualLayout>
              </c:layout>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5-EE34-49ED-966A-CE9C2123E249}"/>
                </c:ext>
              </c:extLst>
            </c:dLbl>
            <c:dLbl>
              <c:idx val="4"/>
              <c:layout>
                <c:manualLayout>
                  <c:x val="-1.4089125813009121E-3"/>
                  <c:y val="-0.12808939486988141"/>
                </c:manualLayout>
              </c:layout>
              <c:dLblPos val="ctr"/>
              <c:showLegendKey val="0"/>
              <c:showVal val="1"/>
              <c:showCatName val="0"/>
              <c:showSerName val="0"/>
              <c:showPercent val="0"/>
              <c:showBubbleSize val="0"/>
              <c:extLst>
                <c:ext xmlns:c15="http://schemas.microsoft.com/office/drawing/2012/chart" uri="{CE6537A1-D6FC-4f65-9D91-7224C49458BB}">
                  <c15:layout>
                    <c:manualLayout>
                      <c:w val="8.0440370244819551E-2"/>
                      <c:h val="6.7111046544169758E-2"/>
                    </c:manualLayout>
                  </c15:layout>
                </c:ext>
                <c:ext xmlns:c16="http://schemas.microsoft.com/office/drawing/2014/chart" uri="{C3380CC4-5D6E-409C-BE32-E72D297353CC}">
                  <c16:uniqueId val="{00000006-22FC-4BC3-A17E-78DAB7A34A01}"/>
                </c:ext>
              </c:extLst>
            </c:dLbl>
            <c:spPr>
              <a:noFill/>
              <a:ln>
                <a:noFill/>
              </a:ln>
              <a:effectLst/>
            </c:spPr>
            <c:txPr>
              <a:bodyPr rot="-5400000" spcFirstLastPara="1" vertOverflow="clip" horzOverflow="clip" vert="horz" wrap="square" lIns="38100" tIns="19050" rIns="38100" bIns="19050" anchor="ctr" anchorCtr="1">
                <a:spAutoFit/>
              </a:bodyPr>
              <a:lstStyle/>
              <a:p>
                <a:pPr>
                  <a:defRPr sz="1200" b="0" i="0" u="none" strike="noStrike" kern="1200" baseline="0">
                    <a:solidFill>
                      <a:srgbClr val="8CBE32"/>
                    </a:solidFill>
                    <a:latin typeface="+mn-lt"/>
                    <a:ea typeface="+mn-ea"/>
                    <a:cs typeface="+mn-cs"/>
                  </a:defRPr>
                </a:pPr>
                <a:endParaRPr lang="de-DE"/>
              </a:p>
            </c:txPr>
            <c:dLblPos val="inBase"/>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Tabelle1!$A$2:$A$6</c:f>
              <c:strCache>
                <c:ptCount val="5"/>
                <c:pt idx="0">
                  <c:v>Hausärzte</c:v>
                </c:pt>
                <c:pt idx="1">
                  <c:v>Frauenärzte</c:v>
                </c:pt>
                <c:pt idx="2">
                  <c:v>Internisten, 
fachärztlich</c:v>
                </c:pt>
                <c:pt idx="3">
                  <c:v>Orthopäden</c:v>
                </c:pt>
                <c:pt idx="4">
                  <c:v>Psychotherapeuten/
Psychiater</c:v>
                </c:pt>
              </c:strCache>
            </c:strRef>
          </c:cat>
          <c:val>
            <c:numRef>
              <c:f>Tabelle1!$C$2:$C$6</c:f>
              <c:numCache>
                <c:formatCode>#,##0\ "€"</c:formatCode>
                <c:ptCount val="5"/>
                <c:pt idx="0">
                  <c:v>57000</c:v>
                </c:pt>
                <c:pt idx="1">
                  <c:v>75700</c:v>
                </c:pt>
                <c:pt idx="2">
                  <c:v>71400</c:v>
                </c:pt>
                <c:pt idx="3">
                  <c:v>107300</c:v>
                </c:pt>
                <c:pt idx="4">
                  <c:v>11800</c:v>
                </c:pt>
              </c:numCache>
            </c:numRef>
          </c:val>
          <c:extLst>
            <c:ext xmlns:c16="http://schemas.microsoft.com/office/drawing/2014/chart" uri="{C3380CC4-5D6E-409C-BE32-E72D297353CC}">
              <c16:uniqueId val="{00000007-22FC-4BC3-A17E-78DAB7A34A01}"/>
            </c:ext>
          </c:extLst>
        </c:ser>
        <c:dLbls>
          <c:showLegendKey val="0"/>
          <c:showVal val="0"/>
          <c:showCatName val="0"/>
          <c:showSerName val="0"/>
          <c:showPercent val="0"/>
          <c:showBubbleSize val="0"/>
        </c:dLbls>
        <c:gapWidth val="400"/>
        <c:overlap val="100"/>
        <c:axId val="726291368"/>
        <c:axId val="726297248"/>
      </c:barChart>
      <c:catAx>
        <c:axId val="72629136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w="9525" cap="flat" cmpd="sng" algn="ctr">
            <a:noFill/>
            <a:round/>
          </a:ln>
          <a:effectLst/>
        </c:spPr>
        <c:txPr>
          <a:bodyPr rot="0" spcFirstLastPara="1" vertOverflow="ellipsis" wrap="square" anchor="ctr" anchorCtr="1"/>
          <a:lstStyle/>
          <a:p>
            <a:pPr>
              <a:defRPr sz="1000" b="0" i="0" u="none" strike="noStrike" kern="1200" cap="none" spc="120" normalizeH="0" baseline="0">
                <a:solidFill>
                  <a:schemeClr val="tx1">
                    <a:lumMod val="65000"/>
                    <a:lumOff val="35000"/>
                  </a:schemeClr>
                </a:solidFill>
                <a:latin typeface="+mn-lt"/>
                <a:ea typeface="+mn-ea"/>
                <a:cs typeface="+mn-cs"/>
              </a:defRPr>
            </a:pPr>
            <a:endParaRPr lang="de-DE"/>
          </a:p>
        </c:txPr>
        <c:crossAx val="726297248"/>
        <c:crosses val="autoZero"/>
        <c:auto val="1"/>
        <c:lblAlgn val="ctr"/>
        <c:lblOffset val="100"/>
        <c:noMultiLvlLbl val="0"/>
      </c:catAx>
      <c:valAx>
        <c:axId val="726297248"/>
        <c:scaling>
          <c:orientation val="minMax"/>
          <c:max val="400000"/>
          <c:min val="0"/>
        </c:scaling>
        <c:delete val="1"/>
        <c:axPos val="l"/>
        <c:numFmt formatCode="#,##0\ &quot;€&quot;" sourceLinked="1"/>
        <c:majorTickMark val="out"/>
        <c:minorTickMark val="none"/>
        <c:tickLblPos val="nextTo"/>
        <c:crossAx val="726291368"/>
        <c:crosses val="autoZero"/>
        <c:crossBetween val="between"/>
      </c:valAx>
      <c:spPr>
        <a:noFill/>
        <a:ln>
          <a:noFill/>
        </a:ln>
        <a:effectLst/>
      </c:spPr>
    </c:plotArea>
    <c:legend>
      <c:legendPos val="t"/>
      <c:layout>
        <c:manualLayout>
          <c:xMode val="edge"/>
          <c:yMode val="edge"/>
          <c:x val="0.82192221382544828"/>
          <c:y val="0.31820669988624495"/>
          <c:w val="0.17807778617455161"/>
          <c:h val="0.29303645602551842"/>
        </c:manualLayout>
      </c:layout>
      <c:overlay val="0"/>
      <c:spPr>
        <a:noFill/>
        <a:ln>
          <a:noFill/>
        </a:ln>
        <a:effectLst/>
      </c:spPr>
      <c:txPr>
        <a:bodyPr rot="0" spcFirstLastPara="1" vertOverflow="ellipsis" vert="horz" wrap="square" anchor="ctr" anchorCtr="1"/>
        <a:lstStyle/>
        <a:p>
          <a:pPr algn="just">
            <a:defRPr sz="1197"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6.9503070789838077E-4"/>
          <c:y val="0.11096714954598257"/>
          <c:w val="0.73285068533100028"/>
          <c:h val="0.6627419677211065"/>
        </c:manualLayout>
      </c:layout>
      <c:barChart>
        <c:barDir val="col"/>
        <c:grouping val="clustered"/>
        <c:varyColors val="0"/>
        <c:ser>
          <c:idx val="1"/>
          <c:order val="1"/>
          <c:tx>
            <c:strRef>
              <c:f>Tabelle1!$C$1</c:f>
              <c:strCache>
                <c:ptCount val="1"/>
                <c:pt idx="0">
                  <c:v>2013/2014</c:v>
                </c:pt>
              </c:strCache>
            </c:strRef>
          </c:tx>
          <c:spPr>
            <a:solidFill>
              <a:srgbClr val="8CB4DC"/>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Tabelle1!$A$2:$A$5</c:f>
              <c:strCache>
                <c:ptCount val="4"/>
                <c:pt idx="0">
                  <c:v>bis 100 Tsd. €</c:v>
                </c:pt>
                <c:pt idx="1">
                  <c:v>101 - 200 Tsd. €</c:v>
                </c:pt>
                <c:pt idx="2">
                  <c:v>201 - 300 Tsd. €</c:v>
                </c:pt>
                <c:pt idx="3">
                  <c:v>über 300 Tsd. €</c:v>
                </c:pt>
              </c:strCache>
            </c:strRef>
          </c:cat>
          <c:val>
            <c:numRef>
              <c:f>Tabelle1!$C$2:$C$5</c:f>
            </c:numRef>
          </c:val>
          <c:extLst>
            <c:ext xmlns:c16="http://schemas.microsoft.com/office/drawing/2014/chart" uri="{C3380CC4-5D6E-409C-BE32-E72D297353CC}">
              <c16:uniqueId val="{00000000-A5C7-40CA-AC59-00EC12A2EF90}"/>
            </c:ext>
          </c:extLst>
        </c:ser>
        <c:ser>
          <c:idx val="2"/>
          <c:order val="2"/>
          <c:tx>
            <c:strRef>
              <c:f>Tabelle1!$D$1</c:f>
              <c:strCache>
                <c:ptCount val="1"/>
                <c:pt idx="0">
                  <c:v>2014/2015</c:v>
                </c:pt>
              </c:strCache>
            </c:strRef>
          </c:tx>
          <c:spPr>
            <a:solidFill>
              <a:srgbClr val="8CB4DC"/>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Tabelle1!$A$2:$A$5</c:f>
              <c:strCache>
                <c:ptCount val="4"/>
                <c:pt idx="0">
                  <c:v>bis 100 Tsd. €</c:v>
                </c:pt>
                <c:pt idx="1">
                  <c:v>101 - 200 Tsd. €</c:v>
                </c:pt>
                <c:pt idx="2">
                  <c:v>201 - 300 Tsd. €</c:v>
                </c:pt>
                <c:pt idx="3">
                  <c:v>über 300 Tsd. €</c:v>
                </c:pt>
              </c:strCache>
            </c:strRef>
          </c:cat>
          <c:val>
            <c:numRef>
              <c:f>Tabelle1!$D$2:$D$5</c:f>
              <c:numCache>
                <c:formatCode>0%</c:formatCode>
                <c:ptCount val="4"/>
                <c:pt idx="0">
                  <c:v>0.48</c:v>
                </c:pt>
                <c:pt idx="1">
                  <c:v>0.42671009771986973</c:v>
                </c:pt>
                <c:pt idx="2">
                  <c:v>0.08</c:v>
                </c:pt>
                <c:pt idx="3">
                  <c:v>1.4204545454545454E-2</c:v>
                </c:pt>
              </c:numCache>
            </c:numRef>
          </c:val>
          <c:extLst>
            <c:ext xmlns:c16="http://schemas.microsoft.com/office/drawing/2014/chart" uri="{C3380CC4-5D6E-409C-BE32-E72D297353CC}">
              <c16:uniqueId val="{00000001-A5C7-40CA-AC59-00EC12A2EF90}"/>
            </c:ext>
          </c:extLst>
        </c:ser>
        <c:ser>
          <c:idx val="3"/>
          <c:order val="3"/>
          <c:tx>
            <c:strRef>
              <c:f>Tabelle1!$E$1</c:f>
              <c:strCache>
                <c:ptCount val="1"/>
                <c:pt idx="0">
                  <c:v>2015/2016</c:v>
                </c:pt>
              </c:strCache>
            </c:strRef>
          </c:tx>
          <c:spPr>
            <a:solidFill>
              <a:srgbClr val="1E325F"/>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Tabelle1!$A$2:$A$5</c:f>
              <c:strCache>
                <c:ptCount val="4"/>
                <c:pt idx="0">
                  <c:v>bis 100 Tsd. €</c:v>
                </c:pt>
                <c:pt idx="1">
                  <c:v>101 - 200 Tsd. €</c:v>
                </c:pt>
                <c:pt idx="2">
                  <c:v>201 - 300 Tsd. €</c:v>
                </c:pt>
                <c:pt idx="3">
                  <c:v>über 300 Tsd. €</c:v>
                </c:pt>
              </c:strCache>
            </c:strRef>
          </c:cat>
          <c:val>
            <c:numRef>
              <c:f>Tabelle1!$E$2:$E$5</c:f>
            </c:numRef>
          </c:val>
          <c:extLst>
            <c:ext xmlns:c16="http://schemas.microsoft.com/office/drawing/2014/chart" uri="{C3380CC4-5D6E-409C-BE32-E72D297353CC}">
              <c16:uniqueId val="{00000002-A5C7-40CA-AC59-00EC12A2EF90}"/>
            </c:ext>
          </c:extLst>
        </c:ser>
        <c:ser>
          <c:idx val="4"/>
          <c:order val="4"/>
          <c:tx>
            <c:strRef>
              <c:f>Tabelle1!$F$1</c:f>
              <c:strCache>
                <c:ptCount val="1"/>
                <c:pt idx="0">
                  <c:v>2016/2017</c:v>
                </c:pt>
              </c:strCache>
            </c:strRef>
          </c:tx>
          <c:spPr>
            <a:solidFill>
              <a:srgbClr val="8CBE32"/>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Tabelle1!$A$2:$A$5</c:f>
              <c:strCache>
                <c:ptCount val="4"/>
                <c:pt idx="0">
                  <c:v>bis 100 Tsd. €</c:v>
                </c:pt>
                <c:pt idx="1">
                  <c:v>101 - 200 Tsd. €</c:v>
                </c:pt>
                <c:pt idx="2">
                  <c:v>201 - 300 Tsd. €</c:v>
                </c:pt>
                <c:pt idx="3">
                  <c:v>über 300 Tsd. €</c:v>
                </c:pt>
              </c:strCache>
            </c:strRef>
          </c:cat>
          <c:val>
            <c:numRef>
              <c:f>Tabelle1!$F$2:$F$5</c:f>
              <c:numCache>
                <c:formatCode>0%</c:formatCode>
                <c:ptCount val="4"/>
                <c:pt idx="0">
                  <c:v>0.36</c:v>
                </c:pt>
                <c:pt idx="1">
                  <c:v>0.46990740740740738</c:v>
                </c:pt>
                <c:pt idx="2">
                  <c:v>0.13657407407407407</c:v>
                </c:pt>
                <c:pt idx="3">
                  <c:v>2.7777777777777776E-2</c:v>
                </c:pt>
              </c:numCache>
            </c:numRef>
          </c:val>
          <c:extLst>
            <c:ext xmlns:c16="http://schemas.microsoft.com/office/drawing/2014/chart" uri="{C3380CC4-5D6E-409C-BE32-E72D297353CC}">
              <c16:uniqueId val="{00000002-F9BC-40CF-BC73-C0C5AE28A45C}"/>
            </c:ext>
          </c:extLst>
        </c:ser>
        <c:ser>
          <c:idx val="5"/>
          <c:order val="5"/>
          <c:tx>
            <c:strRef>
              <c:f>Tabelle1!$G$1</c:f>
              <c:strCache>
                <c:ptCount val="1"/>
                <c:pt idx="0">
                  <c:v>2017/2018</c:v>
                </c:pt>
              </c:strCache>
            </c:strRef>
          </c:tx>
          <c:spPr>
            <a:solidFill>
              <a:schemeClr val="accent6"/>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Tabelle1!$A$2:$A$5</c:f>
              <c:strCache>
                <c:ptCount val="4"/>
                <c:pt idx="0">
                  <c:v>bis 100 Tsd. €</c:v>
                </c:pt>
                <c:pt idx="1">
                  <c:v>101 - 200 Tsd. €</c:v>
                </c:pt>
                <c:pt idx="2">
                  <c:v>201 - 300 Tsd. €</c:v>
                </c:pt>
                <c:pt idx="3">
                  <c:v>über 300 Tsd. €</c:v>
                </c:pt>
              </c:strCache>
            </c:strRef>
          </c:cat>
          <c:val>
            <c:numRef>
              <c:f>Tabelle1!$G$2:$G$5</c:f>
            </c:numRef>
          </c:val>
          <c:extLst>
            <c:ext xmlns:c16="http://schemas.microsoft.com/office/drawing/2014/chart" uri="{C3380CC4-5D6E-409C-BE32-E72D297353CC}">
              <c16:uniqueId val="{00000003-F9BC-40CF-BC73-C0C5AE28A45C}"/>
            </c:ext>
          </c:extLst>
        </c:ser>
        <c:ser>
          <c:idx val="6"/>
          <c:order val="6"/>
          <c:tx>
            <c:strRef>
              <c:f>Tabelle1!$H$1</c:f>
              <c:strCache>
                <c:ptCount val="1"/>
                <c:pt idx="0">
                  <c:v>2018/2019</c:v>
                </c:pt>
              </c:strCache>
            </c:strRef>
          </c:tx>
          <c:spPr>
            <a:solidFill>
              <a:schemeClr val="accent1">
                <a:lumMod val="60000"/>
              </a:schemeClr>
            </a:solidFill>
            <a:ln>
              <a:noFill/>
            </a:ln>
            <a:effectLst/>
          </c:spPr>
          <c:invertIfNegative val="0"/>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Tabelle1!$A$2:$A$5</c:f>
              <c:strCache>
                <c:ptCount val="4"/>
                <c:pt idx="0">
                  <c:v>bis 100 Tsd. €</c:v>
                </c:pt>
                <c:pt idx="1">
                  <c:v>101 - 200 Tsd. €</c:v>
                </c:pt>
                <c:pt idx="2">
                  <c:v>201 - 300 Tsd. €</c:v>
                </c:pt>
                <c:pt idx="3">
                  <c:v>über 300 Tsd. €</c:v>
                </c:pt>
              </c:strCache>
            </c:strRef>
          </c:cat>
          <c:val>
            <c:numRef>
              <c:f>Tabelle1!$H$2:$H$5</c:f>
              <c:numCache>
                <c:formatCode>0%</c:formatCode>
                <c:ptCount val="4"/>
                <c:pt idx="0">
                  <c:v>0.3340857787810384</c:v>
                </c:pt>
                <c:pt idx="1">
                  <c:v>0.47404063205417607</c:v>
                </c:pt>
                <c:pt idx="2">
                  <c:v>0.12641083521444696</c:v>
                </c:pt>
                <c:pt idx="3">
                  <c:v>6.5462753950338598E-2</c:v>
                </c:pt>
              </c:numCache>
            </c:numRef>
          </c:val>
          <c:extLst>
            <c:ext xmlns:c16="http://schemas.microsoft.com/office/drawing/2014/chart" uri="{C3380CC4-5D6E-409C-BE32-E72D297353CC}">
              <c16:uniqueId val="{00000004-F9BC-40CF-BC73-C0C5AE28A45C}"/>
            </c:ext>
          </c:extLst>
        </c:ser>
        <c:dLbls>
          <c:dLblPos val="outEnd"/>
          <c:showLegendKey val="0"/>
          <c:showVal val="1"/>
          <c:showCatName val="0"/>
          <c:showSerName val="0"/>
          <c:showPercent val="0"/>
          <c:showBubbleSize val="0"/>
        </c:dLbls>
        <c:gapWidth val="400"/>
        <c:overlap val="-90"/>
        <c:axId val="594784608"/>
        <c:axId val="594795976"/>
        <c:extLst>
          <c:ext xmlns:c15="http://schemas.microsoft.com/office/drawing/2012/chart" uri="{02D57815-91ED-43cb-92C2-25804820EDAC}">
            <c15:filteredBarSeries>
              <c15:ser>
                <c:idx val="0"/>
                <c:order val="0"/>
                <c:tx>
                  <c:strRef>
                    <c:extLst>
                      <c:ext uri="{02D57815-91ED-43cb-92C2-25804820EDAC}">
                        <c15:formulaRef>
                          <c15:sqref>Tabelle1!$B$1</c15:sqref>
                        </c15:formulaRef>
                      </c:ext>
                    </c:extLst>
                    <c:strCache>
                      <c:ptCount val="1"/>
                      <c:pt idx="0">
                        <c:v>2012/2013</c:v>
                      </c:pt>
                    </c:strCache>
                  </c:strRef>
                </c:tx>
                <c:spPr>
                  <a:solidFill>
                    <a:srgbClr val="3791AA"/>
                  </a:solidFill>
                  <a:ln>
                    <a:noFill/>
                  </a:ln>
                  <a:effectLst/>
                </c:spPr>
                <c:invertIfNegative val="0"/>
                <c:dPt>
                  <c:idx val="2"/>
                  <c:invertIfNegative val="0"/>
                  <c:bubble3D val="0"/>
                  <c:spPr>
                    <a:solidFill>
                      <a:srgbClr val="3791AA"/>
                    </a:solidFill>
                    <a:ln>
                      <a:noFill/>
                    </a:ln>
                    <a:effectLst/>
                  </c:spPr>
                  <c:extLst>
                    <c:ext xmlns:c16="http://schemas.microsoft.com/office/drawing/2014/chart" uri="{C3380CC4-5D6E-409C-BE32-E72D297353CC}">
                      <c16:uniqueId val="{00000004-A5C7-40CA-AC59-00EC12A2EF90}"/>
                    </c:ext>
                  </c:extLst>
                </c:dPt>
                <c:dLbls>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de-DE"/>
                    </a:p>
                  </c:txPr>
                  <c:dLblPos val="outEnd"/>
                  <c:showLegendKey val="0"/>
                  <c:showVal val="1"/>
                  <c:showCatName val="0"/>
                  <c:showSerName val="0"/>
                  <c:showPercent val="0"/>
                  <c:showBubbleSize val="0"/>
                  <c:showLeaderLines val="0"/>
                  <c:extLst>
                    <c:ext uri="{CE6537A1-D6FC-4f65-9D91-7224C49458BB}">
                      <c15:showLeaderLines val="1"/>
                      <c15:leaderLines>
                        <c:spPr>
                          <a:ln w="9525">
                            <a:solidFill>
                              <a:schemeClr val="tx1">
                                <a:lumMod val="35000"/>
                                <a:lumOff val="65000"/>
                              </a:schemeClr>
                            </a:solidFill>
                          </a:ln>
                          <a:effectLst/>
                        </c:spPr>
                      </c15:leaderLines>
                    </c:ext>
                  </c:extLst>
                </c:dLbls>
                <c:cat>
                  <c:strRef>
                    <c:extLst>
                      <c:ext uri="{02D57815-91ED-43cb-92C2-25804820EDAC}">
                        <c15:formulaRef>
                          <c15:sqref>Tabelle1!$A$2:$A$5</c15:sqref>
                        </c15:formulaRef>
                      </c:ext>
                    </c:extLst>
                    <c:strCache>
                      <c:ptCount val="4"/>
                      <c:pt idx="0">
                        <c:v>bis 100 Tsd. €</c:v>
                      </c:pt>
                      <c:pt idx="1">
                        <c:v>101 - 200 Tsd. €</c:v>
                      </c:pt>
                      <c:pt idx="2">
                        <c:v>201 - 300 Tsd. €</c:v>
                      </c:pt>
                      <c:pt idx="3">
                        <c:v>über 300 Tsd. €</c:v>
                      </c:pt>
                    </c:strCache>
                  </c:strRef>
                </c:cat>
                <c:val>
                  <c:numRef>
                    <c:extLst>
                      <c:ext uri="{02D57815-91ED-43cb-92C2-25804820EDAC}">
                        <c15:formulaRef>
                          <c15:sqref>Tabelle1!$B$2:$B$5</c15:sqref>
                        </c15:formulaRef>
                      </c:ext>
                    </c:extLst>
                    <c:numCache>
                      <c:formatCode>0%</c:formatCode>
                      <c:ptCount val="4"/>
                      <c:pt idx="0">
                        <c:v>0.51140065146579805</c:v>
                      </c:pt>
                      <c:pt idx="1">
                        <c:v>0.42671009771986973</c:v>
                      </c:pt>
                      <c:pt idx="2">
                        <c:v>4.8859934853420196E-2</c:v>
                      </c:pt>
                      <c:pt idx="3">
                        <c:v>1.3029315960912053E-2</c:v>
                      </c:pt>
                    </c:numCache>
                  </c:numRef>
                </c:val>
                <c:extLst>
                  <c:ext xmlns:c16="http://schemas.microsoft.com/office/drawing/2014/chart" uri="{C3380CC4-5D6E-409C-BE32-E72D297353CC}">
                    <c16:uniqueId val="{00000005-A5C7-40CA-AC59-00EC12A2EF90}"/>
                  </c:ext>
                </c:extLst>
              </c15:ser>
            </c15:filteredBarSeries>
          </c:ext>
        </c:extLst>
      </c:barChart>
      <c:catAx>
        <c:axId val="59478460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noFill/>
            <a:round/>
          </a:ln>
          <a:effectLst/>
        </c:spPr>
        <c:txPr>
          <a:bodyPr rot="-60000000" spcFirstLastPara="1" vertOverflow="ellipsis" vert="horz" wrap="square" anchor="ctr" anchorCtr="1"/>
          <a:lstStyle/>
          <a:p>
            <a:pPr>
              <a:defRPr sz="1064" b="0" i="0" u="none" strike="noStrike" kern="1200" cap="none" spc="120" normalizeH="0" baseline="0">
                <a:solidFill>
                  <a:schemeClr val="tx1">
                    <a:lumMod val="65000"/>
                    <a:lumOff val="35000"/>
                  </a:schemeClr>
                </a:solidFill>
                <a:latin typeface="+mn-lt"/>
                <a:ea typeface="+mn-ea"/>
                <a:cs typeface="+mn-cs"/>
              </a:defRPr>
            </a:pPr>
            <a:endParaRPr lang="de-DE"/>
          </a:p>
        </c:txPr>
        <c:crossAx val="594795976"/>
        <c:crosses val="autoZero"/>
        <c:auto val="1"/>
        <c:lblAlgn val="ctr"/>
        <c:lblOffset val="100"/>
        <c:noMultiLvlLbl val="0"/>
      </c:catAx>
      <c:valAx>
        <c:axId val="594795976"/>
        <c:scaling>
          <c:orientation val="minMax"/>
        </c:scaling>
        <c:delete val="1"/>
        <c:axPos val="l"/>
        <c:numFmt formatCode="0%" sourceLinked="1"/>
        <c:majorTickMark val="none"/>
        <c:minorTickMark val="none"/>
        <c:tickLblPos val="nextTo"/>
        <c:crossAx val="594784608"/>
        <c:crosses val="autoZero"/>
        <c:crossBetween val="between"/>
      </c:valAx>
      <c:spPr>
        <a:noFill/>
        <a:ln>
          <a:noFill/>
        </a:ln>
        <a:effectLst/>
      </c:spPr>
    </c:plotArea>
    <c:legend>
      <c:legendPos val="r"/>
      <c:layout>
        <c:manualLayout>
          <c:xMode val="edge"/>
          <c:yMode val="edge"/>
          <c:x val="0.81234810926411971"/>
          <c:y val="0.40821644561483833"/>
          <c:w val="0.17839263147662099"/>
          <c:h val="0.18356710877032334"/>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
          <c:y val="2.3457342379283779E-3"/>
          <c:w val="0.61422413603686432"/>
          <c:h val="0.81846671651005942"/>
        </c:manualLayout>
      </c:layout>
      <c:barChart>
        <c:barDir val="col"/>
        <c:grouping val="clustered"/>
        <c:varyColors val="0"/>
        <c:ser>
          <c:idx val="0"/>
          <c:order val="0"/>
          <c:tx>
            <c:strRef>
              <c:f>Tabelle1!$B$1</c:f>
              <c:strCache>
                <c:ptCount val="1"/>
                <c:pt idx="0">
                  <c:v>Einzelpraxisneugründung</c:v>
                </c:pt>
              </c:strCache>
            </c:strRef>
          </c:tx>
          <c:spPr>
            <a:solidFill>
              <a:schemeClr val="accent1"/>
            </a:solidFill>
            <a:ln>
              <a:noFill/>
            </a:ln>
            <a:effectLst/>
          </c:spPr>
          <c:invertIfNegative val="0"/>
          <c:dLbls>
            <c:numFmt formatCode="0%" sourceLinked="0"/>
            <c:spPr>
              <a:noFill/>
              <a:ln>
                <a:noFill/>
              </a:ln>
              <a:effectLst/>
            </c:spPr>
            <c:txPr>
              <a:bodyPr rot="-5400000" spcFirstLastPara="1" vertOverflow="clip" horzOverflow="clip" vert="horz" wrap="square" lIns="38100" tIns="19050" rIns="38100" bIns="19050" anchor="ctr" anchorCtr="1">
                <a:spAutoFit/>
              </a:bodyPr>
              <a:lstStyle/>
              <a:p>
                <a:pPr>
                  <a:defRPr sz="1200" b="0" i="0" u="none" strike="noStrike" kern="1200" baseline="0">
                    <a:solidFill>
                      <a:schemeClr val="tx1">
                        <a:lumMod val="50000"/>
                        <a:lumOff val="50000"/>
                      </a:schemeClr>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Tabelle1!$A$2:$A$14</c:f>
              <c:strCache>
                <c:ptCount val="3"/>
                <c:pt idx="0">
                  <c:v>2014/2015</c:v>
                </c:pt>
                <c:pt idx="1">
                  <c:v>2016/2017</c:v>
                </c:pt>
                <c:pt idx="2">
                  <c:v>2018/2019</c:v>
                </c:pt>
              </c:strCache>
            </c:strRef>
          </c:cat>
          <c:val>
            <c:numRef>
              <c:f>Tabelle1!$B$2:$B$14</c:f>
              <c:numCache>
                <c:formatCode>0.0%</c:formatCode>
                <c:ptCount val="3"/>
                <c:pt idx="0">
                  <c:v>8.0478087649402397E-2</c:v>
                </c:pt>
                <c:pt idx="1">
                  <c:v>6.0341820718521101E-2</c:v>
                </c:pt>
                <c:pt idx="2">
                  <c:v>4.4999999999999998E-2</c:v>
                </c:pt>
              </c:numCache>
            </c:numRef>
          </c:val>
          <c:extLst>
            <c:ext xmlns:c16="http://schemas.microsoft.com/office/drawing/2014/chart" uri="{C3380CC4-5D6E-409C-BE32-E72D297353CC}">
              <c16:uniqueId val="{00000000-377D-40AF-9D6F-4F401B150C73}"/>
            </c:ext>
          </c:extLst>
        </c:ser>
        <c:ser>
          <c:idx val="1"/>
          <c:order val="1"/>
          <c:tx>
            <c:strRef>
              <c:f>Tabelle1!$C$1</c:f>
              <c:strCache>
                <c:ptCount val="1"/>
                <c:pt idx="0">
                  <c:v>Einzelpraxisübernahme</c:v>
                </c:pt>
              </c:strCache>
            </c:strRef>
          </c:tx>
          <c:spPr>
            <a:solidFill>
              <a:schemeClr val="accent2"/>
            </a:solidFill>
            <a:ln>
              <a:noFill/>
            </a:ln>
            <a:effectLst/>
          </c:spPr>
          <c:invertIfNegative val="0"/>
          <c:dLbls>
            <c:numFmt formatCode="0%" sourceLinked="0"/>
            <c:spPr>
              <a:noFill/>
              <a:ln>
                <a:noFill/>
              </a:ln>
              <a:effectLst/>
            </c:spPr>
            <c:txPr>
              <a:bodyPr rot="-5400000" spcFirstLastPara="1" vertOverflow="clip" horzOverflow="clip" vert="horz" wrap="square" lIns="38100" tIns="19050" rIns="38100" bIns="19050" anchor="ctr" anchorCtr="1">
                <a:spAutoFit/>
              </a:bodyPr>
              <a:lstStyle/>
              <a:p>
                <a:pPr>
                  <a:defRPr sz="1200" b="0" i="0" u="none" strike="noStrike" kern="1200" baseline="0">
                    <a:solidFill>
                      <a:schemeClr val="tx1">
                        <a:lumMod val="50000"/>
                        <a:lumOff val="50000"/>
                      </a:schemeClr>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Tabelle1!$A$2:$A$14</c:f>
              <c:strCache>
                <c:ptCount val="3"/>
                <c:pt idx="0">
                  <c:v>2014/2015</c:v>
                </c:pt>
                <c:pt idx="1">
                  <c:v>2016/2017</c:v>
                </c:pt>
                <c:pt idx="2">
                  <c:v>2018/2019</c:v>
                </c:pt>
              </c:strCache>
            </c:strRef>
          </c:cat>
          <c:val>
            <c:numRef>
              <c:f>Tabelle1!$C$2:$C$14</c:f>
              <c:numCache>
                <c:formatCode>0.0%</c:formatCode>
                <c:ptCount val="3"/>
                <c:pt idx="0">
                  <c:v>0.50717131474103583</c:v>
                </c:pt>
                <c:pt idx="1">
                  <c:v>0.51</c:v>
                </c:pt>
                <c:pt idx="2">
                  <c:v>0.55400000000000005</c:v>
                </c:pt>
              </c:numCache>
            </c:numRef>
          </c:val>
          <c:extLst>
            <c:ext xmlns:c16="http://schemas.microsoft.com/office/drawing/2014/chart" uri="{C3380CC4-5D6E-409C-BE32-E72D297353CC}">
              <c16:uniqueId val="{00000001-377D-40AF-9D6F-4F401B150C73}"/>
            </c:ext>
          </c:extLst>
        </c:ser>
        <c:ser>
          <c:idx val="2"/>
          <c:order val="2"/>
          <c:tx>
            <c:strRef>
              <c:f>Tabelle1!$D$1</c:f>
              <c:strCache>
                <c:ptCount val="1"/>
                <c:pt idx="0">
                  <c:v>Überführung einer Einzelpraxis in eine Berufsausübungsgemeinschaft</c:v>
                </c:pt>
              </c:strCache>
            </c:strRef>
          </c:tx>
          <c:spPr>
            <a:solidFill>
              <a:schemeClr val="accent3"/>
            </a:solidFill>
            <a:ln>
              <a:noFill/>
            </a:ln>
            <a:effectLst/>
          </c:spPr>
          <c:invertIfNegative val="0"/>
          <c:dLbls>
            <c:numFmt formatCode="0%" sourceLinked="0"/>
            <c:spPr>
              <a:noFill/>
              <a:ln>
                <a:noFill/>
              </a:ln>
              <a:effectLst/>
            </c:spPr>
            <c:txPr>
              <a:bodyPr rot="-5400000" spcFirstLastPara="1" vertOverflow="clip" horzOverflow="clip" vert="horz" wrap="square" lIns="38100" tIns="19050" rIns="38100" bIns="19050" anchor="ctr" anchorCtr="1">
                <a:spAutoFit/>
              </a:bodyPr>
              <a:lstStyle/>
              <a:p>
                <a:pPr>
                  <a:defRPr sz="1200" b="0" i="0" u="none" strike="noStrike" kern="1200" baseline="0">
                    <a:solidFill>
                      <a:schemeClr val="tx1">
                        <a:lumMod val="50000"/>
                        <a:lumOff val="50000"/>
                      </a:schemeClr>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Tabelle1!$A$2:$A$14</c:f>
              <c:strCache>
                <c:ptCount val="3"/>
                <c:pt idx="0">
                  <c:v>2014/2015</c:v>
                </c:pt>
                <c:pt idx="1">
                  <c:v>2016/2017</c:v>
                </c:pt>
                <c:pt idx="2">
                  <c:v>2018/2019</c:v>
                </c:pt>
              </c:strCache>
            </c:strRef>
          </c:cat>
          <c:val>
            <c:numRef>
              <c:f>Tabelle1!$D$2:$D$14</c:f>
              <c:numCache>
                <c:formatCode>0.0%</c:formatCode>
                <c:ptCount val="3"/>
                <c:pt idx="0">
                  <c:v>8.3000000000000004E-2</c:v>
                </c:pt>
                <c:pt idx="1">
                  <c:v>0.09</c:v>
                </c:pt>
                <c:pt idx="2">
                  <c:v>0.08</c:v>
                </c:pt>
              </c:numCache>
            </c:numRef>
          </c:val>
          <c:extLst>
            <c:ext xmlns:c16="http://schemas.microsoft.com/office/drawing/2014/chart" uri="{C3380CC4-5D6E-409C-BE32-E72D297353CC}">
              <c16:uniqueId val="{00000002-377D-40AF-9D6F-4F401B150C73}"/>
            </c:ext>
          </c:extLst>
        </c:ser>
        <c:ser>
          <c:idx val="3"/>
          <c:order val="3"/>
          <c:tx>
            <c:strRef>
              <c:f>Tabelle1!$E$1</c:f>
              <c:strCache>
                <c:ptCount val="1"/>
                <c:pt idx="0">
                  <c:v>Eintritt in eine Berufsausübungsgemeinschaft</c:v>
                </c:pt>
              </c:strCache>
            </c:strRef>
          </c:tx>
          <c:spPr>
            <a:solidFill>
              <a:schemeClr val="accent4"/>
            </a:solidFill>
            <a:ln>
              <a:noFill/>
            </a:ln>
            <a:effectLst/>
          </c:spPr>
          <c:invertIfNegative val="0"/>
          <c:dLbls>
            <c:numFmt formatCode="0%" sourceLinked="0"/>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Tabelle1!$A$2:$A$14</c:f>
              <c:strCache>
                <c:ptCount val="3"/>
                <c:pt idx="0">
                  <c:v>2014/2015</c:v>
                </c:pt>
                <c:pt idx="1">
                  <c:v>2016/2017</c:v>
                </c:pt>
                <c:pt idx="2">
                  <c:v>2018/2019</c:v>
                </c:pt>
              </c:strCache>
            </c:strRef>
          </c:cat>
          <c:val>
            <c:numRef>
              <c:f>Tabelle1!$E$2:$E$14</c:f>
              <c:numCache>
                <c:formatCode>0.0%</c:formatCode>
                <c:ptCount val="3"/>
                <c:pt idx="0">
                  <c:v>0.16300000000000001</c:v>
                </c:pt>
                <c:pt idx="1">
                  <c:v>0.154</c:v>
                </c:pt>
                <c:pt idx="2">
                  <c:v>0.157</c:v>
                </c:pt>
              </c:numCache>
            </c:numRef>
          </c:val>
          <c:extLst>
            <c:ext xmlns:c16="http://schemas.microsoft.com/office/drawing/2014/chart" uri="{C3380CC4-5D6E-409C-BE32-E72D297353CC}">
              <c16:uniqueId val="{00000000-D3E6-4BB6-83C0-D6E3A77D1016}"/>
            </c:ext>
          </c:extLst>
        </c:ser>
        <c:ser>
          <c:idx val="4"/>
          <c:order val="4"/>
          <c:tx>
            <c:strRef>
              <c:f>Tabelle1!$F$1</c:f>
              <c:strCache>
                <c:ptCount val="1"/>
                <c:pt idx="0">
                  <c:v>Kooperationen*</c:v>
                </c:pt>
              </c:strCache>
            </c:strRef>
          </c:tx>
          <c:spPr>
            <a:solidFill>
              <a:schemeClr val="accent5"/>
            </a:solidFill>
            <a:ln>
              <a:noFill/>
            </a:ln>
            <a:effectLst/>
          </c:spPr>
          <c:invertIfNegative val="0"/>
          <c:dLbls>
            <c:numFmt formatCode="0%" sourceLinked="0"/>
            <c:spPr>
              <a:noFill/>
              <a:ln>
                <a:noFill/>
              </a:ln>
              <a:effectLst/>
            </c:spPr>
            <c:txPr>
              <a:bodyPr rot="-5400000" spcFirstLastPara="1" vertOverflow="clip" horzOverflow="clip" vert="horz" wrap="square" lIns="38100" tIns="19050" rIns="38100" bIns="19050" anchor="ctr" anchorCtr="1">
                <a:spAutoFit/>
              </a:bodyPr>
              <a:lstStyle/>
              <a:p>
                <a:pPr>
                  <a:defRPr sz="1064" b="0" i="0" u="none" strike="noStrike" kern="1200" baseline="0">
                    <a:solidFill>
                      <a:schemeClr val="tx1">
                        <a:lumMod val="50000"/>
                        <a:lumOff val="50000"/>
                      </a:schemeClr>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Tabelle1!$A$2:$A$14</c:f>
              <c:strCache>
                <c:ptCount val="3"/>
                <c:pt idx="0">
                  <c:v>2014/2015</c:v>
                </c:pt>
                <c:pt idx="1">
                  <c:v>2016/2017</c:v>
                </c:pt>
                <c:pt idx="2">
                  <c:v>2018/2019</c:v>
                </c:pt>
              </c:strCache>
            </c:strRef>
          </c:cat>
          <c:val>
            <c:numRef>
              <c:f>Tabelle1!$F$2:$F$14</c:f>
              <c:numCache>
                <c:formatCode>0.0%</c:formatCode>
                <c:ptCount val="3"/>
                <c:pt idx="0">
                  <c:v>0.1663505976095617</c:v>
                </c:pt>
                <c:pt idx="1">
                  <c:v>0.1856581792814789</c:v>
                </c:pt>
                <c:pt idx="2">
                  <c:v>0.1639999999999999</c:v>
                </c:pt>
              </c:numCache>
            </c:numRef>
          </c:val>
          <c:extLst>
            <c:ext xmlns:c16="http://schemas.microsoft.com/office/drawing/2014/chart" uri="{C3380CC4-5D6E-409C-BE32-E72D297353CC}">
              <c16:uniqueId val="{00000001-D3E6-4BB6-83C0-D6E3A77D1016}"/>
            </c:ext>
          </c:extLst>
        </c:ser>
        <c:dLbls>
          <c:dLblPos val="outEnd"/>
          <c:showLegendKey val="0"/>
          <c:showVal val="1"/>
          <c:showCatName val="0"/>
          <c:showSerName val="0"/>
          <c:showPercent val="0"/>
          <c:showBubbleSize val="0"/>
        </c:dLbls>
        <c:gapWidth val="444"/>
        <c:overlap val="-90"/>
        <c:axId val="370399448"/>
        <c:axId val="370399840"/>
      </c:barChart>
      <c:catAx>
        <c:axId val="37039944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64" b="0" i="0" u="none" strike="noStrike" kern="1200" cap="all" spc="120" normalizeH="0" baseline="0">
                <a:solidFill>
                  <a:schemeClr val="tx1">
                    <a:lumMod val="65000"/>
                    <a:lumOff val="35000"/>
                  </a:schemeClr>
                </a:solidFill>
                <a:latin typeface="+mn-lt"/>
                <a:ea typeface="+mn-ea"/>
                <a:cs typeface="+mn-cs"/>
              </a:defRPr>
            </a:pPr>
            <a:endParaRPr lang="de-DE"/>
          </a:p>
        </c:txPr>
        <c:crossAx val="370399840"/>
        <c:crosses val="autoZero"/>
        <c:auto val="1"/>
        <c:lblAlgn val="ctr"/>
        <c:lblOffset val="100"/>
        <c:noMultiLvlLbl val="0"/>
      </c:catAx>
      <c:valAx>
        <c:axId val="370399840"/>
        <c:scaling>
          <c:orientation val="minMax"/>
          <c:max val="0.70000000000000007"/>
        </c:scaling>
        <c:delete val="1"/>
        <c:axPos val="l"/>
        <c:numFmt formatCode="0.0%" sourceLinked="1"/>
        <c:majorTickMark val="out"/>
        <c:minorTickMark val="none"/>
        <c:tickLblPos val="nextTo"/>
        <c:crossAx val="370399448"/>
        <c:crosses val="autoZero"/>
        <c:crossBetween val="between"/>
      </c:valAx>
      <c:spPr>
        <a:noFill/>
        <a:ln>
          <a:noFill/>
        </a:ln>
        <a:effectLst/>
      </c:spPr>
    </c:plotArea>
    <c:legend>
      <c:legendPos val="t"/>
      <c:layout>
        <c:manualLayout>
          <c:xMode val="edge"/>
          <c:yMode val="edge"/>
          <c:x val="0.63950780879314295"/>
          <c:y val="0.24487451939662583"/>
          <c:w val="0.36049219120685705"/>
          <c:h val="0.5747333687000441"/>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4853412662752261E-3"/>
          <c:y val="0"/>
          <c:w val="0.78700092275003275"/>
          <c:h val="0.84595316065010395"/>
        </c:manualLayout>
      </c:layout>
      <c:barChart>
        <c:barDir val="col"/>
        <c:grouping val="stacked"/>
        <c:varyColors val="0"/>
        <c:ser>
          <c:idx val="0"/>
          <c:order val="0"/>
          <c:tx>
            <c:strRef>
              <c:f>Tabelle1!$B$1</c:f>
              <c:strCache>
                <c:ptCount val="1"/>
                <c:pt idx="0">
                  <c:v>Übernahmepreis</c:v>
                </c:pt>
              </c:strCache>
            </c:strRef>
          </c:tx>
          <c:spPr>
            <a:solidFill>
              <a:srgbClr val="1E325F"/>
            </a:solidFill>
            <a:ln>
              <a:noFill/>
            </a:ln>
            <a:effectLst/>
          </c:spPr>
          <c:invertIfNegative val="0"/>
          <c:dPt>
            <c:idx val="0"/>
            <c:invertIfNegative val="0"/>
            <c:bubble3D val="0"/>
            <c:extLst>
              <c:ext xmlns:c16="http://schemas.microsoft.com/office/drawing/2014/chart" uri="{C3380CC4-5D6E-409C-BE32-E72D297353CC}">
                <c16:uniqueId val="{00000000-0D78-4A6C-8FE3-E6CCB66898BC}"/>
              </c:ext>
            </c:extLst>
          </c:dPt>
          <c:dPt>
            <c:idx val="1"/>
            <c:invertIfNegative val="0"/>
            <c:bubble3D val="0"/>
            <c:extLst>
              <c:ext xmlns:c16="http://schemas.microsoft.com/office/drawing/2014/chart" uri="{C3380CC4-5D6E-409C-BE32-E72D297353CC}">
                <c16:uniqueId val="{00000001-0D78-4A6C-8FE3-E6CCB66898BC}"/>
              </c:ext>
            </c:extLst>
          </c:dPt>
          <c:dPt>
            <c:idx val="2"/>
            <c:invertIfNegative val="0"/>
            <c:bubble3D val="0"/>
            <c:extLst>
              <c:ext xmlns:c16="http://schemas.microsoft.com/office/drawing/2014/chart" uri="{C3380CC4-5D6E-409C-BE32-E72D297353CC}">
                <c16:uniqueId val="{00000002-0D78-4A6C-8FE3-E6CCB66898BC}"/>
              </c:ext>
            </c:extLst>
          </c:dPt>
          <c:dPt>
            <c:idx val="3"/>
            <c:invertIfNegative val="0"/>
            <c:bubble3D val="0"/>
            <c:extLst>
              <c:ext xmlns:c16="http://schemas.microsoft.com/office/drawing/2014/chart" uri="{C3380CC4-5D6E-409C-BE32-E72D297353CC}">
                <c16:uniqueId val="{00000003-0D78-4A6C-8FE3-E6CCB66898BC}"/>
              </c:ext>
            </c:extLst>
          </c:dPt>
          <c:dPt>
            <c:idx val="4"/>
            <c:invertIfNegative val="0"/>
            <c:bubble3D val="0"/>
            <c:extLst>
              <c:ext xmlns:c16="http://schemas.microsoft.com/office/drawing/2014/chart" uri="{C3380CC4-5D6E-409C-BE32-E72D297353CC}">
                <c16:uniqueId val="{00000004-0D78-4A6C-8FE3-E6CCB66898BC}"/>
              </c:ext>
            </c:extLst>
          </c:dPt>
          <c:dLbls>
            <c:spPr>
              <a:noFill/>
              <a:ln>
                <a:noFill/>
              </a:ln>
              <a:effectLst/>
            </c:spPr>
            <c:txPr>
              <a:bodyPr rot="-5400000" spcFirstLastPara="1" vertOverflow="clip" horzOverflow="clip"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Tabelle1!$A$2:$A$8</c:f>
              <c:strCache>
                <c:ptCount val="7"/>
                <c:pt idx="0">
                  <c:v>Einzelpraxis-
neugründung</c:v>
                </c:pt>
                <c:pt idx="1">
                  <c:v>Einzelpraxis-
übernahme</c:v>
                </c:pt>
                <c:pt idx="2">
                  <c:v>Neugründung einer BAG</c:v>
                </c:pt>
                <c:pt idx="3">
                  <c:v>Überführung EP in BAG</c:v>
                </c:pt>
                <c:pt idx="4">
                  <c:v>Eintritt in BAG</c:v>
                </c:pt>
                <c:pt idx="5">
                  <c:v>Beitritt in BAG</c:v>
                </c:pt>
                <c:pt idx="6">
                  <c:v>Übernahme als BAG</c:v>
                </c:pt>
              </c:strCache>
            </c:strRef>
          </c:cat>
          <c:val>
            <c:numRef>
              <c:f>Tabelle1!$B$2:$B$8</c:f>
              <c:numCache>
                <c:formatCode>#,##0\ "€"</c:formatCode>
                <c:ptCount val="7"/>
                <c:pt idx="1">
                  <c:v>102700</c:v>
                </c:pt>
                <c:pt idx="3">
                  <c:v>76400</c:v>
                </c:pt>
                <c:pt idx="4">
                  <c:v>117400</c:v>
                </c:pt>
                <c:pt idx="5">
                  <c:v>116600</c:v>
                </c:pt>
                <c:pt idx="6">
                  <c:v>87200</c:v>
                </c:pt>
              </c:numCache>
            </c:numRef>
          </c:val>
          <c:extLst>
            <c:ext xmlns:c16="http://schemas.microsoft.com/office/drawing/2014/chart" uri="{C3380CC4-5D6E-409C-BE32-E72D297353CC}">
              <c16:uniqueId val="{00000006-0D78-4A6C-8FE3-E6CCB66898BC}"/>
            </c:ext>
          </c:extLst>
        </c:ser>
        <c:ser>
          <c:idx val="1"/>
          <c:order val="1"/>
          <c:tx>
            <c:strRef>
              <c:f>Tabelle1!$C$1</c:f>
              <c:strCache>
                <c:ptCount val="1"/>
                <c:pt idx="0">
                  <c:v>weitere Investitionen*</c:v>
                </c:pt>
              </c:strCache>
            </c:strRef>
          </c:tx>
          <c:spPr>
            <a:solidFill>
              <a:srgbClr val="8CBE32"/>
            </a:solidFill>
            <a:ln>
              <a:noFill/>
            </a:ln>
            <a:effectLst/>
          </c:spPr>
          <c:invertIfNegative val="0"/>
          <c:dLbls>
            <c:dLbl>
              <c:idx val="3"/>
              <c:layout>
                <c:manualLayout>
                  <c:x val="-1.4324863541575492E-3"/>
                  <c:y val="-0.15715671526539268"/>
                </c:manualLayout>
              </c:layout>
              <c:spPr>
                <a:noFill/>
                <a:ln>
                  <a:noFill/>
                </a:ln>
                <a:effectLst/>
              </c:spPr>
              <c:txPr>
                <a:bodyPr rot="-5400000" spcFirstLastPara="1" vertOverflow="clip" horzOverflow="clip" vert="horz" wrap="square" lIns="38100" tIns="19050" rIns="38100" bIns="19050" anchor="ctr" anchorCtr="1">
                  <a:spAutoFit/>
                </a:bodyPr>
                <a:lstStyle/>
                <a:p>
                  <a:pPr>
                    <a:defRPr sz="1200" b="0" i="0" u="none" strike="noStrike" kern="1200" baseline="0">
                      <a:solidFill>
                        <a:srgbClr val="8CBE32"/>
                      </a:solidFill>
                      <a:latin typeface="+mn-lt"/>
                      <a:ea typeface="+mn-ea"/>
                      <a:cs typeface="+mn-cs"/>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1D2D-45BE-BAD6-848016B9BFEC}"/>
                </c:ext>
              </c:extLst>
            </c:dLbl>
            <c:dLbl>
              <c:idx val="4"/>
              <c:layout>
                <c:manualLayout>
                  <c:x val="0"/>
                  <c:y val="-0.13095112967723146"/>
                </c:manualLayout>
              </c:layout>
              <c:spPr>
                <a:noFill/>
                <a:ln>
                  <a:noFill/>
                </a:ln>
                <a:effectLst/>
              </c:spPr>
              <c:txPr>
                <a:bodyPr rot="-5400000" spcFirstLastPara="1" vertOverflow="clip" horzOverflow="clip" vert="horz" wrap="square" lIns="38100" tIns="19050" rIns="38100" bIns="19050" anchor="ctr" anchorCtr="1">
                  <a:spAutoFit/>
                </a:bodyPr>
                <a:lstStyle/>
                <a:p>
                  <a:pPr>
                    <a:defRPr sz="1200" b="0" i="0" u="none" strike="noStrike" kern="1200" baseline="0">
                      <a:solidFill>
                        <a:srgbClr val="8CBE32"/>
                      </a:solidFill>
                      <a:latin typeface="+mn-lt"/>
                      <a:ea typeface="+mn-ea"/>
                      <a:cs typeface="+mn-cs"/>
                    </a:defRPr>
                  </a:pPr>
                  <a:endParaRPr lang="de-DE"/>
                </a:p>
              </c:txPr>
              <c:dLblPos val="ctr"/>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7-0D78-4A6C-8FE3-E6CCB66898BC}"/>
                </c:ext>
              </c:extLst>
            </c:dLbl>
            <c:dLbl>
              <c:idx val="5"/>
              <c:spPr>
                <a:noFill/>
                <a:ln>
                  <a:noFill/>
                </a:ln>
                <a:effectLst/>
              </c:spPr>
              <c:txPr>
                <a:bodyPr rot="-5400000" spcFirstLastPara="1" vertOverflow="clip" horzOverflow="clip" vert="horz" wrap="square" lIns="38100" tIns="19050" rIns="38100" bIns="19050" anchor="ctr" anchorCtr="1">
                  <a:spAutoFit/>
                </a:bodyPr>
                <a:lstStyle/>
                <a:p>
                  <a:pPr>
                    <a:defRPr sz="1200" b="0" i="0" u="none" strike="noStrike" kern="1200" baseline="0">
                      <a:solidFill>
                        <a:srgbClr val="8CBE32"/>
                      </a:solidFill>
                      <a:latin typeface="+mn-lt"/>
                      <a:ea typeface="+mn-ea"/>
                      <a:cs typeface="+mn-cs"/>
                    </a:defRPr>
                  </a:pPr>
                  <a:endParaRPr lang="de-DE"/>
                </a:p>
              </c:txPr>
              <c:dLblPos val="inBase"/>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1D2D-45BE-BAD6-848016B9BFEC}"/>
                </c:ext>
              </c:extLst>
            </c:dLbl>
            <c:spPr>
              <a:noFill/>
              <a:ln>
                <a:noFill/>
              </a:ln>
              <a:effectLst/>
            </c:spPr>
            <c:txPr>
              <a:bodyPr rot="-5400000" spcFirstLastPara="1" vertOverflow="clip" horzOverflow="clip" vert="horz" wrap="square" lIns="38100" tIns="19050" rIns="38100" bIns="19050" anchor="ctr" anchorCtr="1">
                <a:spAutoFit/>
              </a:bodyPr>
              <a:lstStyle/>
              <a:p>
                <a:pPr>
                  <a:defRPr sz="1200" b="0" i="0" u="none" strike="noStrike" kern="1200" baseline="0">
                    <a:solidFill>
                      <a:schemeClr val="bg1"/>
                    </a:solidFill>
                    <a:latin typeface="+mn-lt"/>
                    <a:ea typeface="+mn-ea"/>
                    <a:cs typeface="+mn-cs"/>
                  </a:defRPr>
                </a:pPr>
                <a:endParaRPr lang="de-DE"/>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Tabelle1!$A$2:$A$8</c:f>
              <c:strCache>
                <c:ptCount val="7"/>
                <c:pt idx="0">
                  <c:v>Einzelpraxis-
neugründung</c:v>
                </c:pt>
                <c:pt idx="1">
                  <c:v>Einzelpraxis-
übernahme</c:v>
                </c:pt>
                <c:pt idx="2">
                  <c:v>Neugründung einer BAG</c:v>
                </c:pt>
                <c:pt idx="3">
                  <c:v>Überführung EP in BAG</c:v>
                </c:pt>
                <c:pt idx="4">
                  <c:v>Eintritt in BAG</c:v>
                </c:pt>
                <c:pt idx="5">
                  <c:v>Beitritt in BAG</c:v>
                </c:pt>
                <c:pt idx="6">
                  <c:v>Übernahme als BAG</c:v>
                </c:pt>
              </c:strCache>
            </c:strRef>
          </c:cat>
          <c:val>
            <c:numRef>
              <c:f>Tabelle1!$C$2:$C$8</c:f>
              <c:numCache>
                <c:formatCode>#,##0\ "€"</c:formatCode>
                <c:ptCount val="7"/>
                <c:pt idx="0">
                  <c:v>177600</c:v>
                </c:pt>
                <c:pt idx="1">
                  <c:v>57000</c:v>
                </c:pt>
                <c:pt idx="2">
                  <c:v>156300</c:v>
                </c:pt>
                <c:pt idx="3">
                  <c:v>29100</c:v>
                </c:pt>
                <c:pt idx="4">
                  <c:v>14500</c:v>
                </c:pt>
                <c:pt idx="5">
                  <c:v>3900</c:v>
                </c:pt>
                <c:pt idx="6">
                  <c:v>51300</c:v>
                </c:pt>
              </c:numCache>
            </c:numRef>
          </c:val>
          <c:extLst>
            <c:ext xmlns:c16="http://schemas.microsoft.com/office/drawing/2014/chart" uri="{C3380CC4-5D6E-409C-BE32-E72D297353CC}">
              <c16:uniqueId val="{00000008-0D78-4A6C-8FE3-E6CCB66898BC}"/>
            </c:ext>
          </c:extLst>
        </c:ser>
        <c:dLbls>
          <c:dLblPos val="ctr"/>
          <c:showLegendKey val="0"/>
          <c:showVal val="1"/>
          <c:showCatName val="0"/>
          <c:showSerName val="0"/>
          <c:showPercent val="0"/>
          <c:showBubbleSize val="0"/>
        </c:dLbls>
        <c:gapWidth val="400"/>
        <c:overlap val="100"/>
        <c:axId val="726282744"/>
        <c:axId val="726279216"/>
      </c:barChart>
      <c:catAx>
        <c:axId val="726282744"/>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w="9525" cap="flat" cmpd="sng" algn="ctr">
            <a:noFill/>
            <a:round/>
          </a:ln>
          <a:effectLst/>
        </c:spPr>
        <c:txPr>
          <a:bodyPr rot="0" spcFirstLastPara="1" vertOverflow="ellipsis" wrap="square" anchor="ctr" anchorCtr="1"/>
          <a:lstStyle/>
          <a:p>
            <a:pPr>
              <a:defRPr sz="1000" b="0" i="0" u="none" strike="noStrike" kern="1200" cap="none" spc="120" normalizeH="0" baseline="0">
                <a:solidFill>
                  <a:schemeClr val="tx1">
                    <a:lumMod val="65000"/>
                    <a:lumOff val="35000"/>
                  </a:schemeClr>
                </a:solidFill>
                <a:latin typeface="+mn-lt"/>
                <a:ea typeface="+mn-ea"/>
                <a:cs typeface="+mn-cs"/>
              </a:defRPr>
            </a:pPr>
            <a:endParaRPr lang="de-DE"/>
          </a:p>
        </c:txPr>
        <c:crossAx val="726279216"/>
        <c:crosses val="autoZero"/>
        <c:auto val="1"/>
        <c:lblAlgn val="ctr"/>
        <c:lblOffset val="100"/>
        <c:noMultiLvlLbl val="0"/>
      </c:catAx>
      <c:valAx>
        <c:axId val="726279216"/>
        <c:scaling>
          <c:orientation val="minMax"/>
          <c:max val="180000"/>
          <c:min val="0"/>
        </c:scaling>
        <c:delete val="1"/>
        <c:axPos val="l"/>
        <c:numFmt formatCode="#,##0\ &quot;€&quot;" sourceLinked="1"/>
        <c:majorTickMark val="out"/>
        <c:minorTickMark val="none"/>
        <c:tickLblPos val="nextTo"/>
        <c:crossAx val="726282744"/>
        <c:crosses val="autoZero"/>
        <c:crossBetween val="between"/>
      </c:valAx>
      <c:spPr>
        <a:noFill/>
        <a:ln>
          <a:noFill/>
        </a:ln>
        <a:effectLst/>
      </c:spPr>
    </c:plotArea>
    <c:legend>
      <c:legendPos val="t"/>
      <c:layout>
        <c:manualLayout>
          <c:xMode val="edge"/>
          <c:yMode val="edge"/>
          <c:x val="0.79523273053104426"/>
          <c:y val="0.43399399195996019"/>
          <c:w val="0.20476726946895588"/>
          <c:h val="0.15034577437174673"/>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2.1635106692842767E-2"/>
          <c:y val="2.0481858602225907E-2"/>
          <c:w val="0.78914054545783152"/>
          <c:h val="0.90435753223154802"/>
        </c:manualLayout>
      </c:layout>
      <c:barChart>
        <c:barDir val="col"/>
        <c:grouping val="clustered"/>
        <c:varyColors val="0"/>
        <c:ser>
          <c:idx val="0"/>
          <c:order val="0"/>
          <c:tx>
            <c:strRef>
              <c:f>Tabelle1!$B$1</c:f>
              <c:strCache>
                <c:ptCount val="1"/>
                <c:pt idx="0">
                  <c:v>Frauen</c:v>
                </c:pt>
              </c:strCache>
            </c:strRef>
          </c:tx>
          <c:spPr>
            <a:solidFill>
              <a:srgbClr val="8C2341"/>
            </a:solidFill>
            <a:ln>
              <a:noFill/>
            </a:ln>
            <a:effectLst/>
          </c:spPr>
          <c:invertIfNegative val="0"/>
          <c:dLbls>
            <c:numFmt formatCode="0%" sourceLinked="0"/>
            <c:spPr>
              <a:noFill/>
              <a:ln>
                <a:noFill/>
              </a:ln>
              <a:effectLst/>
            </c:spPr>
            <c:txPr>
              <a:bodyPr rot="-5400000" spcFirstLastPara="1" vertOverflow="clip" horzOverflow="clip" vert="horz" wrap="square" lIns="38100" tIns="19050" rIns="38100" bIns="19050" anchor="ctr" anchorCtr="1">
                <a:spAutoFit/>
              </a:bodyPr>
              <a:lstStyle/>
              <a:p>
                <a:pPr>
                  <a:defRPr sz="1200" b="0" i="0" u="none" strike="noStrike" kern="1200" baseline="0">
                    <a:solidFill>
                      <a:schemeClr val="tx1">
                        <a:lumMod val="50000"/>
                        <a:lumOff val="50000"/>
                      </a:schemeClr>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Tabelle1!$A$2:$A$9</c:f>
              <c:strCache>
                <c:ptCount val="3"/>
                <c:pt idx="0">
                  <c:v>2014/2015</c:v>
                </c:pt>
                <c:pt idx="1">
                  <c:v>2016/2017</c:v>
                </c:pt>
                <c:pt idx="2">
                  <c:v>2018/2019</c:v>
                </c:pt>
              </c:strCache>
            </c:strRef>
          </c:cat>
          <c:val>
            <c:numRef>
              <c:f>Tabelle1!$B$2:$B$9</c:f>
              <c:numCache>
                <c:formatCode>0.0%</c:formatCode>
                <c:ptCount val="3"/>
                <c:pt idx="0">
                  <c:v>0.54164989939637831</c:v>
                </c:pt>
                <c:pt idx="1">
                  <c:v>0.58124779696862883</c:v>
                </c:pt>
                <c:pt idx="2">
                  <c:v>0.6150481189851269</c:v>
                </c:pt>
              </c:numCache>
            </c:numRef>
          </c:val>
          <c:extLst>
            <c:ext xmlns:c16="http://schemas.microsoft.com/office/drawing/2014/chart" uri="{C3380CC4-5D6E-409C-BE32-E72D297353CC}">
              <c16:uniqueId val="{00000000-0261-4FE9-B384-9FBBED0EEBF0}"/>
            </c:ext>
          </c:extLst>
        </c:ser>
        <c:ser>
          <c:idx val="1"/>
          <c:order val="1"/>
          <c:tx>
            <c:strRef>
              <c:f>Tabelle1!$C$1</c:f>
              <c:strCache>
                <c:ptCount val="1"/>
                <c:pt idx="0">
                  <c:v>Männer</c:v>
                </c:pt>
              </c:strCache>
            </c:strRef>
          </c:tx>
          <c:spPr>
            <a:solidFill>
              <a:srgbClr val="3791AA"/>
            </a:solidFill>
            <a:ln>
              <a:noFill/>
            </a:ln>
            <a:effectLst/>
          </c:spPr>
          <c:invertIfNegative val="0"/>
          <c:dLbls>
            <c:numFmt formatCode="0%" sourceLinked="0"/>
            <c:spPr>
              <a:noFill/>
              <a:ln>
                <a:noFill/>
              </a:ln>
              <a:effectLst/>
            </c:spPr>
            <c:txPr>
              <a:bodyPr rot="-5400000" spcFirstLastPara="1" vertOverflow="clip" horzOverflow="clip" vert="horz" wrap="square" lIns="38100" tIns="19050" rIns="38100" bIns="19050" anchor="ctr" anchorCtr="1">
                <a:spAutoFit/>
              </a:bodyPr>
              <a:lstStyle/>
              <a:p>
                <a:pPr>
                  <a:defRPr sz="1200" b="0" i="0" u="none" strike="noStrike" kern="1200" baseline="0">
                    <a:solidFill>
                      <a:schemeClr val="tx1">
                        <a:lumMod val="50000"/>
                        <a:lumOff val="50000"/>
                      </a:schemeClr>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Tabelle1!$A$2:$A$9</c:f>
              <c:strCache>
                <c:ptCount val="3"/>
                <c:pt idx="0">
                  <c:v>2014/2015</c:v>
                </c:pt>
                <c:pt idx="1">
                  <c:v>2016/2017</c:v>
                </c:pt>
                <c:pt idx="2">
                  <c:v>2018/2019</c:v>
                </c:pt>
              </c:strCache>
            </c:strRef>
          </c:cat>
          <c:val>
            <c:numRef>
              <c:f>Tabelle1!$C$2:$C$9</c:f>
              <c:numCache>
                <c:formatCode>0.0%</c:formatCode>
                <c:ptCount val="3"/>
                <c:pt idx="0">
                  <c:v>0.45835010060362175</c:v>
                </c:pt>
                <c:pt idx="1">
                  <c:v>0.41875220303137117</c:v>
                </c:pt>
                <c:pt idx="2">
                  <c:v>0.38495188101487315</c:v>
                </c:pt>
              </c:numCache>
            </c:numRef>
          </c:val>
          <c:extLst>
            <c:ext xmlns:c16="http://schemas.microsoft.com/office/drawing/2014/chart" uri="{C3380CC4-5D6E-409C-BE32-E72D297353CC}">
              <c16:uniqueId val="{00000001-0261-4FE9-B384-9FBBED0EEBF0}"/>
            </c:ext>
          </c:extLst>
        </c:ser>
        <c:dLbls>
          <c:dLblPos val="outEnd"/>
          <c:showLegendKey val="0"/>
          <c:showVal val="1"/>
          <c:showCatName val="0"/>
          <c:showSerName val="0"/>
          <c:showPercent val="0"/>
          <c:showBubbleSize val="0"/>
        </c:dLbls>
        <c:gapWidth val="444"/>
        <c:overlap val="-90"/>
        <c:axId val="726264712"/>
        <c:axId val="726261184"/>
      </c:barChart>
      <c:catAx>
        <c:axId val="72626471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cap="all" spc="120" normalizeH="0" baseline="0">
                <a:solidFill>
                  <a:schemeClr val="tx1">
                    <a:lumMod val="65000"/>
                    <a:lumOff val="35000"/>
                  </a:schemeClr>
                </a:solidFill>
                <a:latin typeface="+mn-lt"/>
                <a:ea typeface="+mn-ea"/>
                <a:cs typeface="+mn-cs"/>
              </a:defRPr>
            </a:pPr>
            <a:endParaRPr lang="de-DE"/>
          </a:p>
        </c:txPr>
        <c:crossAx val="726261184"/>
        <c:crosses val="autoZero"/>
        <c:auto val="1"/>
        <c:lblAlgn val="ctr"/>
        <c:lblOffset val="100"/>
        <c:noMultiLvlLbl val="0"/>
      </c:catAx>
      <c:valAx>
        <c:axId val="726261184"/>
        <c:scaling>
          <c:orientation val="minMax"/>
          <c:max val="0.75000000000000011"/>
          <c:min val="0"/>
        </c:scaling>
        <c:delete val="1"/>
        <c:axPos val="l"/>
        <c:numFmt formatCode="0.0%" sourceLinked="1"/>
        <c:majorTickMark val="out"/>
        <c:minorTickMark val="none"/>
        <c:tickLblPos val="nextTo"/>
        <c:crossAx val="726264712"/>
        <c:crosses val="autoZero"/>
        <c:crossBetween val="between"/>
      </c:valAx>
      <c:spPr>
        <a:noFill/>
        <a:ln>
          <a:noFill/>
        </a:ln>
        <a:effectLst/>
      </c:spPr>
    </c:plotArea>
    <c:plotVisOnly val="1"/>
    <c:dispBlanksAs val="gap"/>
    <c:showDLblsOverMax val="0"/>
  </c:chart>
  <c:spPr>
    <a:noFill/>
    <a:ln w="9525" cap="flat" cmpd="sng" algn="ctr">
      <a:noFill/>
      <a:round/>
    </a:ln>
    <a:effectLst/>
  </c:spPr>
  <c:txPr>
    <a:bodyPr/>
    <a:lstStyle/>
    <a:p>
      <a:pPr>
        <a:defRPr/>
      </a:pPr>
      <a:endParaRPr lang="de-DE"/>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2911627212120825E-3"/>
          <c:y val="2.3459782378352687E-3"/>
          <c:w val="0.95179542288191221"/>
          <c:h val="0.88700957839819383"/>
        </c:manualLayout>
      </c:layout>
      <c:barChart>
        <c:barDir val="col"/>
        <c:grouping val="clustered"/>
        <c:varyColors val="0"/>
        <c:ser>
          <c:idx val="0"/>
          <c:order val="0"/>
          <c:tx>
            <c:strRef>
              <c:f>Tabelle1!$B$1</c:f>
              <c:strCache>
                <c:ptCount val="1"/>
                <c:pt idx="0">
                  <c:v>Einzelpraxisgründung (EP)*</c:v>
                </c:pt>
              </c:strCache>
            </c:strRef>
          </c:tx>
          <c:spPr>
            <a:solidFill>
              <a:srgbClr val="1E325E"/>
            </a:solidFill>
            <a:ln>
              <a:noFill/>
            </a:ln>
            <a:effectLst/>
          </c:spPr>
          <c:invertIfNegative val="0"/>
          <c:dLbls>
            <c:numFmt formatCode="0%" sourceLinked="0"/>
            <c:spPr>
              <a:noFill/>
              <a:ln>
                <a:noFill/>
              </a:ln>
              <a:effectLst/>
            </c:spPr>
            <c:txPr>
              <a:bodyPr rot="-5400000" spcFirstLastPara="1" vertOverflow="clip" horzOverflow="clip" vert="horz" wrap="square" lIns="38100" tIns="19050" rIns="38100" bIns="19050" anchor="ctr" anchorCtr="1">
                <a:spAutoFit/>
              </a:bodyPr>
              <a:lstStyle/>
              <a:p>
                <a:pPr>
                  <a:defRPr sz="1200" b="0" i="0" u="none" strike="noStrike" kern="1200" baseline="0">
                    <a:solidFill>
                      <a:schemeClr val="tx1">
                        <a:lumMod val="50000"/>
                        <a:lumOff val="50000"/>
                      </a:schemeClr>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Tabelle1!$A$2:$A$8</c:f>
              <c:strCache>
                <c:ptCount val="3"/>
                <c:pt idx="0">
                  <c:v>2014/2015</c:v>
                </c:pt>
                <c:pt idx="1">
                  <c:v>2016/2017</c:v>
                </c:pt>
                <c:pt idx="2">
                  <c:v>2018/2019</c:v>
                </c:pt>
              </c:strCache>
            </c:strRef>
          </c:cat>
          <c:val>
            <c:numRef>
              <c:f>Tabelle1!$B$2:$B$8</c:f>
              <c:numCache>
                <c:formatCode>0.0%</c:formatCode>
                <c:ptCount val="3"/>
                <c:pt idx="0">
                  <c:v>0.65400000000000003</c:v>
                </c:pt>
                <c:pt idx="1">
                  <c:v>0.63900000000000001</c:v>
                </c:pt>
                <c:pt idx="2">
                  <c:v>0.64300000000000002</c:v>
                </c:pt>
              </c:numCache>
            </c:numRef>
          </c:val>
          <c:extLst>
            <c:ext xmlns:c16="http://schemas.microsoft.com/office/drawing/2014/chart" uri="{C3380CC4-5D6E-409C-BE32-E72D297353CC}">
              <c16:uniqueId val="{00000000-7702-4274-8D4F-D2F6419DA340}"/>
            </c:ext>
          </c:extLst>
        </c:ser>
        <c:ser>
          <c:idx val="1"/>
          <c:order val="1"/>
          <c:tx>
            <c:strRef>
              <c:f>Tabelle1!$C$1</c:f>
              <c:strCache>
                <c:ptCount val="1"/>
                <c:pt idx="0">
                  <c:v>Kooperationen**</c:v>
                </c:pt>
              </c:strCache>
            </c:strRef>
          </c:tx>
          <c:spPr>
            <a:solidFill>
              <a:srgbClr val="8CB4DC"/>
            </a:solidFill>
            <a:ln>
              <a:noFill/>
            </a:ln>
            <a:effectLst/>
          </c:spPr>
          <c:invertIfNegative val="0"/>
          <c:dLbls>
            <c:numFmt formatCode="0%" sourceLinked="0"/>
            <c:spPr>
              <a:noFill/>
              <a:ln>
                <a:noFill/>
              </a:ln>
              <a:effectLst/>
            </c:spPr>
            <c:txPr>
              <a:bodyPr rot="-5400000" spcFirstLastPara="1" vertOverflow="clip" horzOverflow="clip" vert="horz" wrap="square" lIns="38100" tIns="19050" rIns="38100" bIns="19050" anchor="ctr" anchorCtr="1">
                <a:spAutoFit/>
              </a:bodyPr>
              <a:lstStyle/>
              <a:p>
                <a:pPr>
                  <a:defRPr sz="1200" b="0" i="0" u="none" strike="noStrike" kern="1200" baseline="0">
                    <a:solidFill>
                      <a:schemeClr val="tx1">
                        <a:lumMod val="50000"/>
                        <a:lumOff val="50000"/>
                      </a:schemeClr>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Tabelle1!$A$2:$A$8</c:f>
              <c:strCache>
                <c:ptCount val="3"/>
                <c:pt idx="0">
                  <c:v>2014/2015</c:v>
                </c:pt>
                <c:pt idx="1">
                  <c:v>2016/2017</c:v>
                </c:pt>
                <c:pt idx="2">
                  <c:v>2018/2019</c:v>
                </c:pt>
              </c:strCache>
            </c:strRef>
          </c:cat>
          <c:val>
            <c:numRef>
              <c:f>Tabelle1!$C$2:$C$8</c:f>
              <c:numCache>
                <c:formatCode>0.0%</c:formatCode>
                <c:ptCount val="3"/>
                <c:pt idx="0">
                  <c:v>0.34599999999999997</c:v>
                </c:pt>
                <c:pt idx="1">
                  <c:v>0.36099999999999999</c:v>
                </c:pt>
                <c:pt idx="2">
                  <c:v>0.35699999999999998</c:v>
                </c:pt>
              </c:numCache>
            </c:numRef>
          </c:val>
          <c:extLst>
            <c:ext xmlns:c16="http://schemas.microsoft.com/office/drawing/2014/chart" uri="{C3380CC4-5D6E-409C-BE32-E72D297353CC}">
              <c16:uniqueId val="{00000001-7702-4274-8D4F-D2F6419DA340}"/>
            </c:ext>
          </c:extLst>
        </c:ser>
        <c:dLbls>
          <c:dLblPos val="outEnd"/>
          <c:showLegendKey val="0"/>
          <c:showVal val="1"/>
          <c:showCatName val="0"/>
          <c:showSerName val="0"/>
          <c:showPercent val="0"/>
          <c:showBubbleSize val="0"/>
        </c:dLbls>
        <c:gapWidth val="444"/>
        <c:overlap val="-90"/>
        <c:axId val="670652608"/>
        <c:axId val="670658096"/>
      </c:barChart>
      <c:catAx>
        <c:axId val="67065260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cap="all" spc="120" normalizeH="0" baseline="0">
                <a:solidFill>
                  <a:schemeClr val="tx1">
                    <a:lumMod val="65000"/>
                    <a:lumOff val="35000"/>
                  </a:schemeClr>
                </a:solidFill>
                <a:latin typeface="+mn-lt"/>
                <a:ea typeface="+mn-ea"/>
                <a:cs typeface="+mn-cs"/>
              </a:defRPr>
            </a:pPr>
            <a:endParaRPr lang="de-DE"/>
          </a:p>
        </c:txPr>
        <c:crossAx val="670658096"/>
        <c:crosses val="autoZero"/>
        <c:auto val="1"/>
        <c:lblAlgn val="ctr"/>
        <c:lblOffset val="100"/>
        <c:noMultiLvlLbl val="0"/>
      </c:catAx>
      <c:valAx>
        <c:axId val="670658096"/>
        <c:scaling>
          <c:orientation val="minMax"/>
          <c:max val="0.8"/>
          <c:min val="0"/>
        </c:scaling>
        <c:delete val="1"/>
        <c:axPos val="l"/>
        <c:numFmt formatCode="0.0%" sourceLinked="1"/>
        <c:majorTickMark val="out"/>
        <c:minorTickMark val="none"/>
        <c:tickLblPos val="nextTo"/>
        <c:crossAx val="670652608"/>
        <c:crosses val="autoZero"/>
        <c:crossBetween val="between"/>
      </c:valAx>
      <c:spPr>
        <a:noFill/>
        <a:ln>
          <a:noFill/>
        </a:ln>
        <a:effectLst/>
      </c:spPr>
    </c:plotArea>
    <c:plotVisOnly val="1"/>
    <c:dispBlanksAs val="gap"/>
    <c:showDLblsOverMax val="0"/>
  </c:chart>
  <c:spPr>
    <a:noFill/>
    <a:ln w="9525" cap="flat" cmpd="sng" algn="ctr">
      <a:noFill/>
      <a:round/>
    </a:ln>
    <a:effectLst/>
  </c:spPr>
  <c:txPr>
    <a:bodyPr/>
    <a:lstStyle/>
    <a:p>
      <a:pPr>
        <a:defRPr/>
      </a:pPr>
      <a:endParaRPr lang="de-DE"/>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5.2911627212120825E-3"/>
          <c:y val="2.3459782378352687E-3"/>
          <c:w val="0.58097203157239297"/>
          <c:h val="0.88700957839819383"/>
        </c:manualLayout>
      </c:layout>
      <c:barChart>
        <c:barDir val="col"/>
        <c:grouping val="clustered"/>
        <c:varyColors val="0"/>
        <c:ser>
          <c:idx val="0"/>
          <c:order val="0"/>
          <c:tx>
            <c:strRef>
              <c:f>Tabelle1!$B$1</c:f>
              <c:strCache>
                <c:ptCount val="1"/>
                <c:pt idx="0">
                  <c:v>Einzelpraxen</c:v>
                </c:pt>
              </c:strCache>
            </c:strRef>
          </c:tx>
          <c:spPr>
            <a:solidFill>
              <a:srgbClr val="1E325E"/>
            </a:solidFill>
            <a:ln>
              <a:noFill/>
            </a:ln>
            <a:effectLst/>
          </c:spPr>
          <c:invertIfNegative val="0"/>
          <c:dLbls>
            <c:numFmt formatCode="0%" sourceLinked="0"/>
            <c:spPr>
              <a:noFill/>
              <a:ln>
                <a:noFill/>
              </a:ln>
              <a:effectLst/>
            </c:spPr>
            <c:txPr>
              <a:bodyPr rot="-5400000" spcFirstLastPara="1" vertOverflow="clip" horzOverflow="clip" vert="horz" wrap="square" lIns="38100" tIns="19050" rIns="38100" bIns="19050" anchor="ctr" anchorCtr="1">
                <a:spAutoFit/>
              </a:bodyPr>
              <a:lstStyle/>
              <a:p>
                <a:pPr>
                  <a:defRPr sz="1200" b="0" i="0" u="none" strike="noStrike" kern="1200" baseline="0">
                    <a:solidFill>
                      <a:schemeClr val="tx1">
                        <a:lumMod val="50000"/>
                        <a:lumOff val="50000"/>
                      </a:schemeClr>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Tabelle1!$A$2:$A$8</c:f>
              <c:strCache>
                <c:ptCount val="3"/>
                <c:pt idx="0">
                  <c:v>2014/2015</c:v>
                </c:pt>
                <c:pt idx="1">
                  <c:v>2016/2017</c:v>
                </c:pt>
                <c:pt idx="2">
                  <c:v>2018/2019</c:v>
                </c:pt>
              </c:strCache>
            </c:strRef>
          </c:cat>
          <c:val>
            <c:numRef>
              <c:f>Tabelle1!$B$2:$B$8</c:f>
              <c:numCache>
                <c:formatCode>0.0%</c:formatCode>
                <c:ptCount val="3"/>
                <c:pt idx="0">
                  <c:v>0.52200000000000002</c:v>
                </c:pt>
                <c:pt idx="1">
                  <c:v>0.5</c:v>
                </c:pt>
                <c:pt idx="2">
                  <c:v>0.54500000000000004</c:v>
                </c:pt>
              </c:numCache>
            </c:numRef>
          </c:val>
          <c:extLst>
            <c:ext xmlns:c16="http://schemas.microsoft.com/office/drawing/2014/chart" uri="{C3380CC4-5D6E-409C-BE32-E72D297353CC}">
              <c16:uniqueId val="{00000000-DE01-4CE0-83BD-9AD9EAC0674A}"/>
            </c:ext>
          </c:extLst>
        </c:ser>
        <c:ser>
          <c:idx val="1"/>
          <c:order val="1"/>
          <c:tx>
            <c:strRef>
              <c:f>Tabelle1!$C$1</c:f>
              <c:strCache>
                <c:ptCount val="1"/>
                <c:pt idx="0">
                  <c:v>Kooperationen*</c:v>
                </c:pt>
              </c:strCache>
            </c:strRef>
          </c:tx>
          <c:spPr>
            <a:solidFill>
              <a:srgbClr val="8CB4DC"/>
            </a:solidFill>
            <a:ln>
              <a:noFill/>
            </a:ln>
            <a:effectLst/>
          </c:spPr>
          <c:invertIfNegative val="0"/>
          <c:dLbls>
            <c:numFmt formatCode="0%" sourceLinked="0"/>
            <c:spPr>
              <a:noFill/>
              <a:ln>
                <a:noFill/>
              </a:ln>
              <a:effectLst/>
            </c:spPr>
            <c:txPr>
              <a:bodyPr rot="-5400000" spcFirstLastPara="1" vertOverflow="clip" horzOverflow="clip" vert="horz" wrap="square" lIns="38100" tIns="19050" rIns="38100" bIns="19050" anchor="ctr" anchorCtr="1">
                <a:spAutoFit/>
              </a:bodyPr>
              <a:lstStyle/>
              <a:p>
                <a:pPr>
                  <a:defRPr sz="1200" b="0" i="0" u="none" strike="noStrike" kern="1200" baseline="0">
                    <a:solidFill>
                      <a:schemeClr val="tx1">
                        <a:lumMod val="50000"/>
                        <a:lumOff val="50000"/>
                      </a:schemeClr>
                    </a:solidFill>
                    <a:latin typeface="+mn-lt"/>
                    <a:ea typeface="+mn-ea"/>
                    <a:cs typeface="+mn-cs"/>
                  </a:defRPr>
                </a:pPr>
                <a:endParaRPr lang="de-DE"/>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Tabelle1!$A$2:$A$8</c:f>
              <c:strCache>
                <c:ptCount val="3"/>
                <c:pt idx="0">
                  <c:v>2014/2015</c:v>
                </c:pt>
                <c:pt idx="1">
                  <c:v>2016/2017</c:v>
                </c:pt>
                <c:pt idx="2">
                  <c:v>2018/2019</c:v>
                </c:pt>
              </c:strCache>
            </c:strRef>
          </c:cat>
          <c:val>
            <c:numRef>
              <c:f>Tabelle1!$C$2:$C$8</c:f>
              <c:numCache>
                <c:formatCode>0.0%</c:formatCode>
                <c:ptCount val="3"/>
                <c:pt idx="0">
                  <c:v>0.47799999999999998</c:v>
                </c:pt>
                <c:pt idx="1">
                  <c:v>0.5</c:v>
                </c:pt>
                <c:pt idx="2">
                  <c:v>0.45499999999999996</c:v>
                </c:pt>
              </c:numCache>
            </c:numRef>
          </c:val>
          <c:extLst>
            <c:ext xmlns:c16="http://schemas.microsoft.com/office/drawing/2014/chart" uri="{C3380CC4-5D6E-409C-BE32-E72D297353CC}">
              <c16:uniqueId val="{00000001-DE01-4CE0-83BD-9AD9EAC0674A}"/>
            </c:ext>
          </c:extLst>
        </c:ser>
        <c:dLbls>
          <c:dLblPos val="outEnd"/>
          <c:showLegendKey val="0"/>
          <c:showVal val="1"/>
          <c:showCatName val="0"/>
          <c:showSerName val="0"/>
          <c:showPercent val="0"/>
          <c:showBubbleSize val="0"/>
        </c:dLbls>
        <c:gapWidth val="444"/>
        <c:overlap val="-90"/>
        <c:axId val="670652608"/>
        <c:axId val="670658096"/>
      </c:barChart>
      <c:catAx>
        <c:axId val="670652608"/>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cap="all" spc="120" normalizeH="0" baseline="0">
                <a:solidFill>
                  <a:schemeClr val="tx1">
                    <a:lumMod val="65000"/>
                    <a:lumOff val="35000"/>
                  </a:schemeClr>
                </a:solidFill>
                <a:latin typeface="+mn-lt"/>
                <a:ea typeface="+mn-ea"/>
                <a:cs typeface="+mn-cs"/>
              </a:defRPr>
            </a:pPr>
            <a:endParaRPr lang="de-DE"/>
          </a:p>
        </c:txPr>
        <c:crossAx val="670658096"/>
        <c:crosses val="autoZero"/>
        <c:auto val="1"/>
        <c:lblAlgn val="ctr"/>
        <c:lblOffset val="100"/>
        <c:noMultiLvlLbl val="0"/>
      </c:catAx>
      <c:valAx>
        <c:axId val="670658096"/>
        <c:scaling>
          <c:orientation val="minMax"/>
          <c:max val="0.8"/>
          <c:min val="0"/>
        </c:scaling>
        <c:delete val="1"/>
        <c:axPos val="l"/>
        <c:numFmt formatCode="0.0%" sourceLinked="1"/>
        <c:majorTickMark val="out"/>
        <c:minorTickMark val="none"/>
        <c:tickLblPos val="nextTo"/>
        <c:crossAx val="670652608"/>
        <c:crosses val="autoZero"/>
        <c:crossBetween val="between"/>
      </c:valAx>
      <c:spPr>
        <a:noFill/>
        <a:ln>
          <a:noFill/>
        </a:ln>
        <a:effectLst/>
      </c:spPr>
    </c:plotArea>
    <c:legend>
      <c:legendPos val="r"/>
      <c:layout>
        <c:manualLayout>
          <c:xMode val="edge"/>
          <c:yMode val="edge"/>
          <c:x val="0.6703968466802388"/>
          <c:y val="0.46855523481864836"/>
          <c:w val="0.30783307535242088"/>
          <c:h val="0.19681211854853356"/>
        </c:manualLayout>
      </c:layout>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de-DE"/>
        </a:p>
      </c:txPr>
    </c:legend>
    <c:plotVisOnly val="1"/>
    <c:dispBlanksAs val="gap"/>
    <c:showDLblsOverMax val="0"/>
  </c:chart>
  <c:spPr>
    <a:noFill/>
    <a:ln w="9525" cap="flat" cmpd="sng" algn="ctr">
      <a:noFill/>
      <a:round/>
    </a:ln>
    <a:effectLst/>
  </c:spPr>
  <c:txPr>
    <a:bodyPr/>
    <a:lstStyle/>
    <a:p>
      <a:pPr>
        <a:defRPr/>
      </a:pPr>
      <a:endParaRPr lang="de-DE"/>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de-DE"/>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1898773163595298E-2"/>
          <c:y val="9.2331460248701189E-2"/>
          <c:w val="0.81388558740337391"/>
          <c:h val="0.75487059704302184"/>
        </c:manualLayout>
      </c:layout>
      <c:lineChart>
        <c:grouping val="standard"/>
        <c:varyColors val="0"/>
        <c:ser>
          <c:idx val="0"/>
          <c:order val="0"/>
          <c:tx>
            <c:strRef>
              <c:f>Tabelle1!$B$1</c:f>
              <c:strCache>
                <c:ptCount val="1"/>
                <c:pt idx="0">
                  <c:v>Männer</c:v>
                </c:pt>
              </c:strCache>
            </c:strRef>
          </c:tx>
          <c:spPr>
            <a:ln w="22225" cap="rnd">
              <a:solidFill>
                <a:srgbClr val="3791AA"/>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3791AA"/>
                    </a:solidFill>
                    <a:latin typeface="+mn-lt"/>
                    <a:ea typeface="+mn-ea"/>
                    <a:cs typeface="+mn-cs"/>
                  </a:defRPr>
                </a:pPr>
                <a:endParaRPr lang="de-DE"/>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Tabelle1!$A$2:$A$5</c:f>
              <c:strCache>
                <c:ptCount val="3"/>
                <c:pt idx="0">
                  <c:v>2014/2015</c:v>
                </c:pt>
                <c:pt idx="1">
                  <c:v>2016/2017</c:v>
                </c:pt>
                <c:pt idx="2">
                  <c:v>2018/2019</c:v>
                </c:pt>
              </c:strCache>
            </c:strRef>
          </c:cat>
          <c:val>
            <c:numRef>
              <c:f>Tabelle1!$B$2:$B$5</c:f>
              <c:numCache>
                <c:formatCode>#,##0\ "€"</c:formatCode>
                <c:ptCount val="3"/>
                <c:pt idx="0">
                  <c:v>128900</c:v>
                </c:pt>
                <c:pt idx="1">
                  <c:v>155200</c:v>
                </c:pt>
                <c:pt idx="2">
                  <c:v>173300</c:v>
                </c:pt>
              </c:numCache>
            </c:numRef>
          </c:val>
          <c:smooth val="1"/>
          <c:extLst>
            <c:ext xmlns:c16="http://schemas.microsoft.com/office/drawing/2014/chart" uri="{C3380CC4-5D6E-409C-BE32-E72D297353CC}">
              <c16:uniqueId val="{00000000-7C22-4192-A98D-1867776A4675}"/>
            </c:ext>
          </c:extLst>
        </c:ser>
        <c:ser>
          <c:idx val="1"/>
          <c:order val="1"/>
          <c:tx>
            <c:strRef>
              <c:f>Tabelle1!$C$1</c:f>
              <c:strCache>
                <c:ptCount val="1"/>
                <c:pt idx="0">
                  <c:v>Frauen</c:v>
                </c:pt>
              </c:strCache>
            </c:strRef>
          </c:tx>
          <c:spPr>
            <a:ln w="22225" cap="rnd">
              <a:solidFill>
                <a:srgbClr val="8C2341"/>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rgbClr val="8C2341"/>
                    </a:solidFill>
                    <a:latin typeface="+mn-lt"/>
                    <a:ea typeface="+mn-ea"/>
                    <a:cs typeface="+mn-cs"/>
                  </a:defRPr>
                </a:pPr>
                <a:endParaRPr lang="de-DE"/>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tx1">
                          <a:lumMod val="35000"/>
                          <a:lumOff val="65000"/>
                        </a:schemeClr>
                      </a:solidFill>
                    </a:ln>
                    <a:effectLst/>
                  </c:spPr>
                </c15:leaderLines>
              </c:ext>
            </c:extLst>
          </c:dLbls>
          <c:cat>
            <c:strRef>
              <c:f>Tabelle1!$A$2:$A$5</c:f>
              <c:strCache>
                <c:ptCount val="3"/>
                <c:pt idx="0">
                  <c:v>2014/2015</c:v>
                </c:pt>
                <c:pt idx="1">
                  <c:v>2016/2017</c:v>
                </c:pt>
                <c:pt idx="2">
                  <c:v>2018/2019</c:v>
                </c:pt>
              </c:strCache>
            </c:strRef>
          </c:cat>
          <c:val>
            <c:numRef>
              <c:f>Tabelle1!$C$2:$C$5</c:f>
              <c:numCache>
                <c:formatCode>#,##0\ "€"</c:formatCode>
                <c:ptCount val="3"/>
                <c:pt idx="0">
                  <c:v>106900</c:v>
                </c:pt>
                <c:pt idx="1">
                  <c:v>132000</c:v>
                </c:pt>
                <c:pt idx="2">
                  <c:v>141900</c:v>
                </c:pt>
              </c:numCache>
            </c:numRef>
          </c:val>
          <c:smooth val="1"/>
          <c:extLst>
            <c:ext xmlns:c16="http://schemas.microsoft.com/office/drawing/2014/chart" uri="{C3380CC4-5D6E-409C-BE32-E72D297353CC}">
              <c16:uniqueId val="{00000001-7C22-4192-A98D-1867776A4675}"/>
            </c:ext>
          </c:extLst>
        </c:ser>
        <c:dLbls>
          <c:dLblPos val="t"/>
          <c:showLegendKey val="0"/>
          <c:showVal val="1"/>
          <c:showCatName val="0"/>
          <c:showSerName val="0"/>
          <c:showPercent val="0"/>
          <c:showBubbleSize val="0"/>
        </c:dLbls>
        <c:smooth val="0"/>
        <c:axId val="591722072"/>
        <c:axId val="591718936"/>
      </c:lineChart>
      <c:catAx>
        <c:axId val="591722072"/>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out"/>
        <c:minorTickMark val="none"/>
        <c:tickLblPos val="nextTo"/>
        <c:spPr>
          <a:noFill/>
          <a:ln w="9525" cap="flat" cmpd="sng" algn="ctr">
            <a:noFill/>
            <a:round/>
          </a:ln>
          <a:effectLst/>
        </c:spPr>
        <c:txPr>
          <a:bodyPr rot="-60000000" spcFirstLastPara="1" vertOverflow="ellipsis" vert="horz" wrap="square" anchor="ctr" anchorCtr="1"/>
          <a:lstStyle/>
          <a:p>
            <a:pPr>
              <a:defRPr sz="1064" b="0" i="0" u="none" strike="noStrike" kern="1200" cap="all" spc="120" normalizeH="0" baseline="0">
                <a:solidFill>
                  <a:schemeClr val="tx1">
                    <a:lumMod val="65000"/>
                    <a:lumOff val="35000"/>
                  </a:schemeClr>
                </a:solidFill>
                <a:latin typeface="+mn-lt"/>
                <a:ea typeface="+mn-ea"/>
                <a:cs typeface="+mn-cs"/>
              </a:defRPr>
            </a:pPr>
            <a:endParaRPr lang="de-DE"/>
          </a:p>
        </c:txPr>
        <c:crossAx val="591718936"/>
        <c:crosses val="autoZero"/>
        <c:auto val="1"/>
        <c:lblAlgn val="ctr"/>
        <c:lblOffset val="100"/>
        <c:noMultiLvlLbl val="0"/>
      </c:catAx>
      <c:valAx>
        <c:axId val="591718936"/>
        <c:scaling>
          <c:orientation val="minMax"/>
          <c:max val="200000"/>
          <c:min val="75000"/>
        </c:scaling>
        <c:delete val="1"/>
        <c:axPos val="l"/>
        <c:numFmt formatCode="#,##0\ &quot;€&quot;" sourceLinked="1"/>
        <c:majorTickMark val="out"/>
        <c:minorTickMark val="none"/>
        <c:tickLblPos val="nextTo"/>
        <c:crossAx val="591722072"/>
        <c:crosses val="autoZero"/>
        <c:crossBetween val="between"/>
        <c:majorUnit val="50000"/>
      </c:valAx>
      <c:spPr>
        <a:noFill/>
        <a:ln w="25400">
          <a:noFill/>
        </a:ln>
        <a:effectLst>
          <a:softEdge rad="0"/>
        </a:effectLst>
      </c:spPr>
    </c:plotArea>
    <c:plotVisOnly val="1"/>
    <c:dispBlanksAs val="gap"/>
    <c:showDLblsOverMax val="0"/>
  </c:chart>
  <c:spPr>
    <a:noFill/>
    <a:ln>
      <a:noFill/>
    </a:ln>
    <a:effectLst/>
  </c:spPr>
  <c:txPr>
    <a:bodyPr/>
    <a:lstStyle/>
    <a:p>
      <a:pPr>
        <a:defRPr/>
      </a:pPr>
      <a:endParaRPr lang="de-DE"/>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8">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10.xml><?xml version="1.0" encoding="utf-8"?>
<cs:chartStyle xmlns:cs="http://schemas.microsoft.com/office/drawing/2012/chartStyle" xmlns:a="http://schemas.openxmlformats.org/drawingml/2006/main" id="298">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lt1"/>
    </cs:fontRef>
    <cs:defRPr sz="1197"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2.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064"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064"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4.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064"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5.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064"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800"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7.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800"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8.xml><?xml version="1.0" encoding="utf-8"?>
<cs:chartStyle xmlns:cs="http://schemas.microsoft.com/office/drawing/2012/chartStyle" xmlns:a="http://schemas.openxmlformats.org/drawingml/2006/main" id="202">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800"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800" b="0" i="0" u="none" strike="noStrike" kern="1200" baseline="0"/>
    <cs:bodyPr rot="-5400000" spcFirstLastPara="1" vertOverflow="clip" horzOverflow="clip" vert="horz" wrap="square" lIns="38100" tIns="19050" rIns="38100" bIns="19050" anchor="ctr" anchorCtr="1">
      <a:spAutoFit/>
    </cs:bodyPr>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800"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900" kern="1200"/>
  </cs:valueAxis>
  <cs:wall>
    <cs:lnRef idx="0"/>
    <cs:fillRef idx="0"/>
    <cs:effectRef idx="0"/>
    <cs:fontRef idx="minor">
      <a:schemeClr val="dk1"/>
    </cs:fontRef>
  </cs:wall>
</cs:chartStyle>
</file>

<file path=ppt/charts/style9.xml><?xml version="1.0" encoding="utf-8"?>
<cs:chartStyle xmlns:cs="http://schemas.microsoft.com/office/drawing/2012/chartStyle" xmlns:a="http://schemas.openxmlformats.org/drawingml/2006/main" id="239">
  <cs:axisTitle>
    <cs:lnRef idx="0"/>
    <cs:fillRef idx="0"/>
    <cs:effectRef idx="0"/>
    <cs:fontRef idx="minor">
      <a:schemeClr val="tx1">
        <a:lumMod val="65000"/>
        <a:lumOff val="35000"/>
      </a:schemeClr>
    </cs:fontRef>
    <cs:defRPr sz="1197" kern="1200" cap="all"/>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064" kern="1200" cap="all" spc="120" normalizeH="0" baseline="0"/>
  </cs:categoryAxis>
  <cs:chartArea mods="allowNoFillOverride allowNoLineOverride">
    <cs:lnRef idx="0"/>
    <cs:fillRef idx="0"/>
    <cs:effectRef idx="0"/>
    <cs:fontRef idx="minor">
      <a:schemeClr val="dk1"/>
    </cs:fontRef>
    <cs:spPr>
      <a:solidFill>
        <a:schemeClr val="lt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50000"/>
        <a:lumOff val="50000"/>
      </a:schemeClr>
    </cs:fontRef>
    <cs:defRPr sz="1197" b="0" i="0" u="none" strike="noStrike" kern="1200" baseline="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phClr"/>
      </a:solidFill>
      <a:ln w="9525">
        <a:solidFill>
          <a:schemeClr val="phClr"/>
        </a:solidFill>
        <a:round/>
      </a:ln>
    </cs:spPr>
  </cs:dataPointMarker>
  <cs:dataPointMarkerLayout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15000"/>
            <a:lumOff val="85000"/>
          </a:schemeClr>
        </a:solidFill>
      </a:ln>
    </cs:spPr>
  </cs:downBar>
  <cs:dropLine>
    <cs:lnRef idx="0"/>
    <cs:fillRef idx="0"/>
    <cs:effectRef idx="0"/>
    <cs:fontRef idx="minor">
      <a:schemeClr val="dk1"/>
    </cs:fontRef>
    <cs:spPr>
      <a:ln w="9525">
        <a:solidFill>
          <a:schemeClr val="tx1">
            <a:lumMod val="35000"/>
            <a:lumOff val="65000"/>
          </a:schemeClr>
        </a:solidFill>
      </a:ln>
    </cs:spPr>
  </cs:dropLine>
  <cs:errorBar>
    <cs:lnRef idx="0"/>
    <cs:fillRef idx="0"/>
    <cs:effectRef idx="0"/>
    <cs:fontRef idx="minor">
      <a:schemeClr val="dk1"/>
    </cs:fontRef>
    <cs:spPr>
      <a:ln w="9525">
        <a:solidFill>
          <a:schemeClr val="tx1">
            <a:lumMod val="65000"/>
            <a:lumOff val="35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cap="all" spc="120" normalizeH="0" baseline="0"/>
  </cs:title>
  <cs:trendline>
    <cs:lnRef idx="0">
      <cs:styleClr val="auto"/>
    </cs:lnRef>
    <cs:fillRef idx="0"/>
    <cs:effectRef idx="0"/>
    <cs:fontRef idx="minor">
      <a:schemeClr val="dk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1064" kern="1200"/>
  </cs:trendlineLabel>
  <cs:upBar>
    <cs:lnRef idx="0"/>
    <cs:fillRef idx="0"/>
    <cs:effectRef idx="0"/>
    <cs:fontRef idx="minor">
      <a:schemeClr val="dk1"/>
    </cs:fontRef>
    <cs:spPr>
      <a:solidFill>
        <a:schemeClr val="lt1"/>
      </a:solidFill>
      <a:ln w="9525">
        <a:solidFill>
          <a:schemeClr val="tx1">
            <a:lumMod val="65000"/>
            <a:lumOff val="35000"/>
          </a:schemeClr>
        </a:solidFill>
      </a:ln>
    </cs:spPr>
  </cs:upBar>
  <cs:valueAxis>
    <cs:lnRef idx="0"/>
    <cs:fillRef idx="0"/>
    <cs:effectRef idx="0"/>
    <cs:fontRef idx="minor">
      <a:schemeClr val="tx1">
        <a:lumMod val="65000"/>
        <a:lumOff val="35000"/>
      </a:schemeClr>
    </cs:fontRef>
    <cs:spPr>
      <a:ln w="9525" cap="flat" cmpd="sng" algn="ctr">
        <a:solidFill>
          <a:schemeClr val="dk1">
            <a:lumMod val="15000"/>
            <a:lumOff val="85000"/>
          </a:schemeClr>
        </a:solidFill>
        <a:round/>
      </a:ln>
    </cs:spPr>
    <cs:defRPr sz="1197" kern="1200"/>
  </cs:valueAxis>
  <cs:wall>
    <cs:lnRef idx="0"/>
    <cs:fillRef idx="0"/>
    <cs:effectRef idx="0"/>
    <cs:fontRef idx="minor">
      <a:schemeClr val="dk1"/>
    </cs:fontRef>
  </cs:wall>
</cs:chartStyle>
</file>

<file path=ppt/comments/comment1.xml><?xml version="1.0" encoding="utf-8"?>
<p:cmLst xmlns:a="http://schemas.openxmlformats.org/drawingml/2006/main" xmlns:r="http://schemas.openxmlformats.org/officeDocument/2006/relationships" xmlns:p="http://schemas.openxmlformats.org/presentationml/2006/main">
  <p:cm authorId="2" dt="2020-11-23T18:45:12.840" idx="19">
    <p:pos x="10" y="10"/>
    <p:text>das sind aber Kaufpreise oder?</p:text>
    <p:extLst>
      <p:ext uri="{C676402C-5697-4E1C-873F-D02D1690AC5C}">
        <p15:threadingInfo xmlns:p15="http://schemas.microsoft.com/office/powerpoint/2012/main" timeZoneBias="-60"/>
      </p:ext>
    </p:extLst>
  </p:cm>
</p:cmLst>
</file>

<file path=ppt/drawings/_rels/vmlDrawing1.vml.rels><?xml version="1.0" encoding="UTF-8" standalone="yes"?>
<Relationships xmlns="http://schemas.openxmlformats.org/package/2006/relationships"><Relationship Id="rId1" Type="http://schemas.openxmlformats.org/officeDocument/2006/relationships/image" Target="NULL"/></Relationships>
</file>

<file path=ppt/drawings/_rels/vmlDrawing10.vml.rels><?xml version="1.0" encoding="UTF-8" standalone="yes"?>
<Relationships xmlns="http://schemas.openxmlformats.org/package/2006/relationships"><Relationship Id="rId1" Type="http://schemas.openxmlformats.org/officeDocument/2006/relationships/image" Target="NULL"/></Relationships>
</file>

<file path=ppt/drawings/_rels/vmlDrawing11.vml.rels><?xml version="1.0" encoding="UTF-8" standalone="yes"?>
<Relationships xmlns="http://schemas.openxmlformats.org/package/2006/relationships"><Relationship Id="rId1" Type="http://schemas.openxmlformats.org/officeDocument/2006/relationships/image" Target="NULL"/></Relationships>
</file>

<file path=ppt/drawings/_rels/vmlDrawing12.vml.rels><?xml version="1.0" encoding="UTF-8" standalone="yes"?>
<Relationships xmlns="http://schemas.openxmlformats.org/package/2006/relationships"><Relationship Id="rId1" Type="http://schemas.openxmlformats.org/officeDocument/2006/relationships/image" Target="NULL"/></Relationships>
</file>

<file path=ppt/drawings/_rels/vmlDrawing13.vml.rels><?xml version="1.0" encoding="UTF-8" standalone="yes"?>
<Relationships xmlns="http://schemas.openxmlformats.org/package/2006/relationships"><Relationship Id="rId1" Type="http://schemas.openxmlformats.org/officeDocument/2006/relationships/image" Target="NULL"/></Relationships>
</file>

<file path=ppt/drawings/_rels/vmlDrawing14.vml.rels><?xml version="1.0" encoding="UTF-8" standalone="yes"?>
<Relationships xmlns="http://schemas.openxmlformats.org/package/2006/relationships"><Relationship Id="rId1" Type="http://schemas.openxmlformats.org/officeDocument/2006/relationships/image" Target="NULL"/></Relationships>
</file>

<file path=ppt/drawings/_rels/vmlDrawing15.vml.rels><?xml version="1.0" encoding="UTF-8" standalone="yes"?>
<Relationships xmlns="http://schemas.openxmlformats.org/package/2006/relationships"><Relationship Id="rId1" Type="http://schemas.openxmlformats.org/officeDocument/2006/relationships/image" Target="NULL"/></Relationships>
</file>

<file path=ppt/drawings/_rels/vmlDrawing16.vml.rels><?xml version="1.0" encoding="UTF-8" standalone="yes"?>
<Relationships xmlns="http://schemas.openxmlformats.org/package/2006/relationships"><Relationship Id="rId1" Type="http://schemas.openxmlformats.org/officeDocument/2006/relationships/image" Target="NULL"/></Relationships>
</file>

<file path=ppt/drawings/_rels/vmlDrawing17.vml.rels><?xml version="1.0" encoding="UTF-8" standalone="yes"?>
<Relationships xmlns="http://schemas.openxmlformats.org/package/2006/relationships"><Relationship Id="rId1" Type="http://schemas.openxmlformats.org/officeDocument/2006/relationships/image" Target="NULL"/></Relationships>
</file>

<file path=ppt/drawings/_rels/vmlDrawing2.vml.rels><?xml version="1.0" encoding="UTF-8" standalone="yes"?>
<Relationships xmlns="http://schemas.openxmlformats.org/package/2006/relationships"><Relationship Id="rId1" Type="http://schemas.openxmlformats.org/officeDocument/2006/relationships/image" Target="NULL"/></Relationships>
</file>

<file path=ppt/drawings/_rels/vmlDrawing3.vml.rels><?xml version="1.0" encoding="UTF-8" standalone="yes"?>
<Relationships xmlns="http://schemas.openxmlformats.org/package/2006/relationships"><Relationship Id="rId1" Type="http://schemas.openxmlformats.org/officeDocument/2006/relationships/image" Target="NULL"/></Relationships>
</file>

<file path=ppt/drawings/_rels/vmlDrawing4.vml.rels><?xml version="1.0" encoding="UTF-8" standalone="yes"?>
<Relationships xmlns="http://schemas.openxmlformats.org/package/2006/relationships"><Relationship Id="rId1" Type="http://schemas.openxmlformats.org/officeDocument/2006/relationships/image" Target="NULL"/></Relationships>
</file>

<file path=ppt/drawings/_rels/vmlDrawing5.vml.rels><?xml version="1.0" encoding="UTF-8" standalone="yes"?>
<Relationships xmlns="http://schemas.openxmlformats.org/package/2006/relationships"><Relationship Id="rId1" Type="http://schemas.openxmlformats.org/officeDocument/2006/relationships/image" Target="NULL"/></Relationships>
</file>

<file path=ppt/drawings/_rels/vmlDrawing6.vml.rels><?xml version="1.0" encoding="UTF-8" standalone="yes"?>
<Relationships xmlns="http://schemas.openxmlformats.org/package/2006/relationships"><Relationship Id="rId1" Type="http://schemas.openxmlformats.org/officeDocument/2006/relationships/image" Target="NULL"/></Relationships>
</file>

<file path=ppt/drawings/_rels/vmlDrawing7.vml.rels><?xml version="1.0" encoding="UTF-8" standalone="yes"?>
<Relationships xmlns="http://schemas.openxmlformats.org/package/2006/relationships"><Relationship Id="rId1" Type="http://schemas.openxmlformats.org/officeDocument/2006/relationships/image" Target="NULL"/></Relationships>
</file>

<file path=ppt/drawings/_rels/vmlDrawing8.vml.rels><?xml version="1.0" encoding="UTF-8" standalone="yes"?>
<Relationships xmlns="http://schemas.openxmlformats.org/package/2006/relationships"><Relationship Id="rId1" Type="http://schemas.openxmlformats.org/officeDocument/2006/relationships/image" Target="NULL"/></Relationships>
</file>

<file path=ppt/drawings/_rels/vmlDrawing9.vml.rels><?xml version="1.0" encoding="UTF-8" standalone="yes"?>
<Relationships xmlns="http://schemas.openxmlformats.org/package/2006/relationships"><Relationship Id="rId1" Type="http://schemas.openxmlformats.org/officeDocument/2006/relationships/image" Target="NUL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a:extLst>
              <a:ext uri="{FF2B5EF4-FFF2-40B4-BE49-F238E27FC236}">
                <a16:creationId xmlns:a16="http://schemas.microsoft.com/office/drawing/2014/main" id="{13DEFFCC-3C00-4E69-A33C-362D054F8C3B}"/>
              </a:ext>
            </a:extLst>
          </p:cNvPr>
          <p:cNvSpPr>
            <a:spLocks noGrp="1"/>
          </p:cNvSpPr>
          <p:nvPr>
            <p:ph type="hdr" sz="quarter"/>
          </p:nvPr>
        </p:nvSpPr>
        <p:spPr>
          <a:xfrm>
            <a:off x="0" y="0"/>
            <a:ext cx="4303607" cy="346402"/>
          </a:xfrm>
          <a:prstGeom prst="rect">
            <a:avLst/>
          </a:prstGeom>
        </p:spPr>
        <p:txBody>
          <a:bodyPr vert="horz" lIns="96149" tIns="48075" rIns="96149" bIns="48075" rtlCol="0"/>
          <a:lstStyle>
            <a:lvl1pPr algn="l">
              <a:defRPr sz="1300"/>
            </a:lvl1pPr>
          </a:lstStyle>
          <a:p>
            <a:endParaRPr lang="de-DE"/>
          </a:p>
        </p:txBody>
      </p:sp>
      <p:sp>
        <p:nvSpPr>
          <p:cNvPr id="3" name="Datumsplatzhalter 2">
            <a:extLst>
              <a:ext uri="{FF2B5EF4-FFF2-40B4-BE49-F238E27FC236}">
                <a16:creationId xmlns:a16="http://schemas.microsoft.com/office/drawing/2014/main" id="{08CCB9E9-35E0-4BFE-80BC-54AA90F3F21B}"/>
              </a:ext>
            </a:extLst>
          </p:cNvPr>
          <p:cNvSpPr>
            <a:spLocks noGrp="1"/>
          </p:cNvSpPr>
          <p:nvPr>
            <p:ph type="dt" sz="quarter" idx="1"/>
          </p:nvPr>
        </p:nvSpPr>
        <p:spPr>
          <a:xfrm>
            <a:off x="5626070" y="0"/>
            <a:ext cx="4303607" cy="346402"/>
          </a:xfrm>
          <a:prstGeom prst="rect">
            <a:avLst/>
          </a:prstGeom>
        </p:spPr>
        <p:txBody>
          <a:bodyPr vert="horz" lIns="96149" tIns="48075" rIns="96149" bIns="48075" rtlCol="0"/>
          <a:lstStyle>
            <a:lvl1pPr algn="r">
              <a:defRPr sz="1300"/>
            </a:lvl1pPr>
          </a:lstStyle>
          <a:p>
            <a:fld id="{956AE9CC-1D1B-4C01-AB8A-7A845F65DF19}" type="datetimeFigureOut">
              <a:rPr lang="de-DE" smtClean="0"/>
              <a:pPr/>
              <a:t>04.12.2020</a:t>
            </a:fld>
            <a:endParaRPr lang="de-DE"/>
          </a:p>
        </p:txBody>
      </p:sp>
      <p:sp>
        <p:nvSpPr>
          <p:cNvPr id="4" name="Fußzeilenplatzhalter 3">
            <a:extLst>
              <a:ext uri="{FF2B5EF4-FFF2-40B4-BE49-F238E27FC236}">
                <a16:creationId xmlns:a16="http://schemas.microsoft.com/office/drawing/2014/main" id="{F3A8285C-7F19-47C0-B7F5-0A123A9789C0}"/>
              </a:ext>
            </a:extLst>
          </p:cNvPr>
          <p:cNvSpPr>
            <a:spLocks noGrp="1"/>
          </p:cNvSpPr>
          <p:nvPr>
            <p:ph type="ftr" sz="quarter" idx="2"/>
          </p:nvPr>
        </p:nvSpPr>
        <p:spPr>
          <a:xfrm>
            <a:off x="0" y="6549700"/>
            <a:ext cx="4303607" cy="346401"/>
          </a:xfrm>
          <a:prstGeom prst="rect">
            <a:avLst/>
          </a:prstGeom>
        </p:spPr>
        <p:txBody>
          <a:bodyPr vert="horz" lIns="96149" tIns="48075" rIns="96149" bIns="48075" rtlCol="0" anchor="b"/>
          <a:lstStyle>
            <a:lvl1pPr algn="l">
              <a:defRPr sz="1300"/>
            </a:lvl1pPr>
          </a:lstStyle>
          <a:p>
            <a:endParaRPr lang="de-DE"/>
          </a:p>
        </p:txBody>
      </p:sp>
      <p:sp>
        <p:nvSpPr>
          <p:cNvPr id="5" name="Foliennummernplatzhalter 4">
            <a:extLst>
              <a:ext uri="{FF2B5EF4-FFF2-40B4-BE49-F238E27FC236}">
                <a16:creationId xmlns:a16="http://schemas.microsoft.com/office/drawing/2014/main" id="{CF7821AE-B25D-4206-9EC8-81741B9DE130}"/>
              </a:ext>
            </a:extLst>
          </p:cNvPr>
          <p:cNvSpPr>
            <a:spLocks noGrp="1"/>
          </p:cNvSpPr>
          <p:nvPr>
            <p:ph type="sldNum" sz="quarter" idx="3"/>
          </p:nvPr>
        </p:nvSpPr>
        <p:spPr>
          <a:xfrm>
            <a:off x="5626070" y="6549700"/>
            <a:ext cx="4303607" cy="346401"/>
          </a:xfrm>
          <a:prstGeom prst="rect">
            <a:avLst/>
          </a:prstGeom>
        </p:spPr>
        <p:txBody>
          <a:bodyPr vert="horz" lIns="96149" tIns="48075" rIns="96149" bIns="48075" rtlCol="0" anchor="b"/>
          <a:lstStyle>
            <a:lvl1pPr algn="r">
              <a:defRPr sz="1300"/>
            </a:lvl1pPr>
          </a:lstStyle>
          <a:p>
            <a:fld id="{7A485B50-5F07-4DD1-8D9A-7CE23BF0AF11}" type="slidenum">
              <a:rPr lang="de-DE" smtClean="0"/>
              <a:pPr/>
              <a:t>‹Nr.›</a:t>
            </a:fld>
            <a:endParaRPr lang="de-DE"/>
          </a:p>
        </p:txBody>
      </p:sp>
    </p:spTree>
    <p:extLst>
      <p:ext uri="{BB962C8B-B14F-4D97-AF65-F5344CB8AC3E}">
        <p14:creationId xmlns:p14="http://schemas.microsoft.com/office/powerpoint/2010/main" val="90040892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4303607" cy="346402"/>
          </a:xfrm>
          <a:prstGeom prst="rect">
            <a:avLst/>
          </a:prstGeom>
        </p:spPr>
        <p:txBody>
          <a:bodyPr vert="horz" lIns="96149" tIns="48075" rIns="96149" bIns="48075" rtlCol="0"/>
          <a:lstStyle>
            <a:lvl1pPr algn="l">
              <a:defRPr sz="1300">
                <a:latin typeface="+mn-lt"/>
                <a:sym typeface="+mn-lt"/>
              </a:defRPr>
            </a:lvl1pPr>
          </a:lstStyle>
          <a:p>
            <a:endParaRPr lang="de-DE"/>
          </a:p>
        </p:txBody>
      </p:sp>
      <p:sp>
        <p:nvSpPr>
          <p:cNvPr id="3" name="Datumsplatzhalter 2"/>
          <p:cNvSpPr>
            <a:spLocks noGrp="1"/>
          </p:cNvSpPr>
          <p:nvPr>
            <p:ph type="dt" idx="1"/>
          </p:nvPr>
        </p:nvSpPr>
        <p:spPr>
          <a:xfrm>
            <a:off x="5626070" y="0"/>
            <a:ext cx="4303607" cy="346402"/>
          </a:xfrm>
          <a:prstGeom prst="rect">
            <a:avLst/>
          </a:prstGeom>
        </p:spPr>
        <p:txBody>
          <a:bodyPr vert="horz" lIns="96149" tIns="48075" rIns="96149" bIns="48075" rtlCol="0"/>
          <a:lstStyle>
            <a:lvl1pPr algn="r">
              <a:defRPr sz="1300">
                <a:latin typeface="+mn-lt"/>
                <a:sym typeface="+mn-lt"/>
              </a:defRPr>
            </a:lvl1pPr>
          </a:lstStyle>
          <a:p>
            <a:fld id="{FB2F34C9-E457-4F23-A592-2039FF447B60}" type="datetimeFigureOut">
              <a:rPr lang="de-DE" smtClean="0"/>
              <a:pPr/>
              <a:t>04.12.2020</a:t>
            </a:fld>
            <a:endParaRPr lang="de-DE"/>
          </a:p>
        </p:txBody>
      </p:sp>
      <p:sp>
        <p:nvSpPr>
          <p:cNvPr id="4" name="Folienbildplatzhalter 3"/>
          <p:cNvSpPr>
            <a:spLocks noGrp="1" noRot="1" noChangeAspect="1"/>
          </p:cNvSpPr>
          <p:nvPr>
            <p:ph type="sldImg" idx="2"/>
          </p:nvPr>
        </p:nvSpPr>
        <p:spPr>
          <a:xfrm>
            <a:off x="3319463" y="862013"/>
            <a:ext cx="3292475" cy="2327275"/>
          </a:xfrm>
          <a:prstGeom prst="rect">
            <a:avLst/>
          </a:prstGeom>
          <a:noFill/>
          <a:ln w="12700">
            <a:solidFill>
              <a:prstClr val="black"/>
            </a:solidFill>
          </a:ln>
        </p:spPr>
        <p:txBody>
          <a:bodyPr vert="horz" lIns="96149" tIns="48075" rIns="96149" bIns="48075" rtlCol="0" anchor="ctr"/>
          <a:lstStyle/>
          <a:p>
            <a:endParaRPr lang="de-DE"/>
          </a:p>
        </p:txBody>
      </p:sp>
      <p:sp>
        <p:nvSpPr>
          <p:cNvPr id="5" name="Notizenplatzhalter 4"/>
          <p:cNvSpPr>
            <a:spLocks noGrp="1"/>
          </p:cNvSpPr>
          <p:nvPr>
            <p:ph type="body" sz="quarter" idx="3"/>
          </p:nvPr>
        </p:nvSpPr>
        <p:spPr>
          <a:xfrm>
            <a:off x="993140" y="3318749"/>
            <a:ext cx="7945120" cy="2715339"/>
          </a:xfrm>
          <a:prstGeom prst="rect">
            <a:avLst/>
          </a:prstGeom>
        </p:spPr>
        <p:txBody>
          <a:bodyPr vert="horz" lIns="96149" tIns="48075" rIns="96149" bIns="48075"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6" name="Fußzeilenplatzhalter 5"/>
          <p:cNvSpPr>
            <a:spLocks noGrp="1"/>
          </p:cNvSpPr>
          <p:nvPr>
            <p:ph type="ftr" sz="quarter" idx="4"/>
          </p:nvPr>
        </p:nvSpPr>
        <p:spPr>
          <a:xfrm>
            <a:off x="0" y="6549700"/>
            <a:ext cx="4303607" cy="346401"/>
          </a:xfrm>
          <a:prstGeom prst="rect">
            <a:avLst/>
          </a:prstGeom>
        </p:spPr>
        <p:txBody>
          <a:bodyPr vert="horz" lIns="96149" tIns="48075" rIns="96149" bIns="48075" rtlCol="0" anchor="b"/>
          <a:lstStyle>
            <a:lvl1pPr algn="l">
              <a:defRPr sz="1300">
                <a:latin typeface="+mn-lt"/>
                <a:sym typeface="+mn-lt"/>
              </a:defRPr>
            </a:lvl1pPr>
          </a:lstStyle>
          <a:p>
            <a:endParaRPr lang="de-DE"/>
          </a:p>
        </p:txBody>
      </p:sp>
      <p:sp>
        <p:nvSpPr>
          <p:cNvPr id="7" name="Foliennummernplatzhalter 6"/>
          <p:cNvSpPr>
            <a:spLocks noGrp="1"/>
          </p:cNvSpPr>
          <p:nvPr>
            <p:ph type="sldNum" sz="quarter" idx="5"/>
          </p:nvPr>
        </p:nvSpPr>
        <p:spPr>
          <a:xfrm>
            <a:off x="5626070" y="6549700"/>
            <a:ext cx="4303607" cy="346401"/>
          </a:xfrm>
          <a:prstGeom prst="rect">
            <a:avLst/>
          </a:prstGeom>
        </p:spPr>
        <p:txBody>
          <a:bodyPr vert="horz" lIns="96149" tIns="48075" rIns="96149" bIns="48075" rtlCol="0" anchor="b"/>
          <a:lstStyle>
            <a:lvl1pPr algn="r">
              <a:defRPr sz="1300">
                <a:latin typeface="+mn-lt"/>
                <a:sym typeface="+mn-lt"/>
              </a:defRPr>
            </a:lvl1pPr>
          </a:lstStyle>
          <a:p>
            <a:fld id="{F9D02CA5-E32B-4365-B525-72BC218A1173}" type="slidenum">
              <a:rPr lang="de-DE" smtClean="0"/>
              <a:pPr/>
              <a:t>‹Nr.›</a:t>
            </a:fld>
            <a:endParaRPr lang="de-DE"/>
          </a:p>
        </p:txBody>
      </p:sp>
    </p:spTree>
    <p:extLst>
      <p:ext uri="{BB962C8B-B14F-4D97-AF65-F5344CB8AC3E}">
        <p14:creationId xmlns:p14="http://schemas.microsoft.com/office/powerpoint/2010/main" val="256954140"/>
      </p:ext>
    </p:extLst>
  </p:cSld>
  <p:clrMap bg1="lt1" tx1="dk1" bg2="lt2" tx2="dk2" accent1="accent1" accent2="accent2" accent3="accent3" accent4="accent4" accent5="accent5" accent6="accent6" hlink="hlink" folHlink="folHlink"/>
  <p:notesStyle>
    <a:lvl1pPr marL="0" algn="l" defTabSz="995507" rtl="0" eaLnBrk="1" latinLnBrk="0" hangingPunct="1">
      <a:defRPr sz="1306" kern="1200">
        <a:solidFill>
          <a:schemeClr val="tx1"/>
        </a:solidFill>
        <a:latin typeface="+mn-lt"/>
        <a:ea typeface="+mn-ea"/>
        <a:cs typeface="+mn-cs"/>
        <a:sym typeface="+mn-lt"/>
      </a:defRPr>
    </a:lvl1pPr>
    <a:lvl2pPr marL="497754" algn="l" defTabSz="995507" rtl="0" eaLnBrk="1" latinLnBrk="0" hangingPunct="1">
      <a:defRPr sz="1306" kern="1200">
        <a:solidFill>
          <a:schemeClr val="tx1"/>
        </a:solidFill>
        <a:latin typeface="+mn-lt"/>
        <a:ea typeface="+mn-ea"/>
        <a:cs typeface="+mn-cs"/>
        <a:sym typeface="+mn-lt"/>
      </a:defRPr>
    </a:lvl2pPr>
    <a:lvl3pPr marL="995507" algn="l" defTabSz="995507" rtl="0" eaLnBrk="1" latinLnBrk="0" hangingPunct="1">
      <a:defRPr sz="1306" kern="1200">
        <a:solidFill>
          <a:schemeClr val="tx1"/>
        </a:solidFill>
        <a:latin typeface="+mn-lt"/>
        <a:ea typeface="+mn-ea"/>
        <a:cs typeface="+mn-cs"/>
        <a:sym typeface="+mn-lt"/>
      </a:defRPr>
    </a:lvl3pPr>
    <a:lvl4pPr marL="1493261" algn="l" defTabSz="995507" rtl="0" eaLnBrk="1" latinLnBrk="0" hangingPunct="1">
      <a:defRPr sz="1306" kern="1200">
        <a:solidFill>
          <a:schemeClr val="tx1"/>
        </a:solidFill>
        <a:latin typeface="+mn-lt"/>
        <a:ea typeface="+mn-ea"/>
        <a:cs typeface="+mn-cs"/>
        <a:sym typeface="+mn-lt"/>
      </a:defRPr>
    </a:lvl4pPr>
    <a:lvl5pPr marL="1991015" algn="l" defTabSz="995507" rtl="0" eaLnBrk="1" latinLnBrk="0" hangingPunct="1">
      <a:defRPr sz="1306" kern="1200">
        <a:solidFill>
          <a:schemeClr val="tx1"/>
        </a:solidFill>
        <a:latin typeface="+mn-lt"/>
        <a:ea typeface="+mn-ea"/>
        <a:cs typeface="+mn-cs"/>
        <a:sym typeface="+mn-lt"/>
      </a:defRPr>
    </a:lvl5pPr>
    <a:lvl6pPr marL="2488768" algn="l" defTabSz="995507" rtl="0" eaLnBrk="1" latinLnBrk="0" hangingPunct="1">
      <a:defRPr sz="1306" kern="1200">
        <a:solidFill>
          <a:schemeClr val="tx1"/>
        </a:solidFill>
        <a:latin typeface="+mn-lt"/>
        <a:ea typeface="+mn-ea"/>
        <a:cs typeface="+mn-cs"/>
      </a:defRPr>
    </a:lvl6pPr>
    <a:lvl7pPr marL="2986522" algn="l" defTabSz="995507" rtl="0" eaLnBrk="1" latinLnBrk="0" hangingPunct="1">
      <a:defRPr sz="1306" kern="1200">
        <a:solidFill>
          <a:schemeClr val="tx1"/>
        </a:solidFill>
        <a:latin typeface="+mn-lt"/>
        <a:ea typeface="+mn-ea"/>
        <a:cs typeface="+mn-cs"/>
      </a:defRPr>
    </a:lvl7pPr>
    <a:lvl8pPr marL="3484275" algn="l" defTabSz="995507" rtl="0" eaLnBrk="1" latinLnBrk="0" hangingPunct="1">
      <a:defRPr sz="1306" kern="1200">
        <a:solidFill>
          <a:schemeClr val="tx1"/>
        </a:solidFill>
        <a:latin typeface="+mn-lt"/>
        <a:ea typeface="+mn-ea"/>
        <a:cs typeface="+mn-cs"/>
      </a:defRPr>
    </a:lvl8pPr>
    <a:lvl9pPr marL="3982029" algn="l" defTabSz="995507" rtl="0" eaLnBrk="1" latinLnBrk="0" hangingPunct="1">
      <a:defRPr sz="130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95507" rtl="0" eaLnBrk="1" fontAlgn="auto" latinLnBrk="0" hangingPunct="1">
              <a:lnSpc>
                <a:spcPct val="100000"/>
              </a:lnSpc>
              <a:spcBef>
                <a:spcPts val="0"/>
              </a:spcBef>
              <a:spcAft>
                <a:spcPts val="0"/>
              </a:spcAft>
              <a:buClrTx/>
              <a:buSzTx/>
              <a:buFontTx/>
              <a:buNone/>
              <a:tabLst/>
              <a:defRPr/>
            </a:pPr>
            <a:r>
              <a:rPr lang="de-DE" sz="1200" dirty="0" smtClean="0">
                <a:latin typeface="+mn-lt"/>
              </a:rPr>
              <a:t>Grundlage</a:t>
            </a:r>
            <a:r>
              <a:rPr lang="de-DE" sz="1200" baseline="0" dirty="0" smtClean="0">
                <a:latin typeface="+mn-lt"/>
              </a:rPr>
              <a:t> für die </a:t>
            </a:r>
            <a:r>
              <a:rPr lang="de-DE" sz="1200" b="0" baseline="0" dirty="0" smtClean="0">
                <a:latin typeface="+mn-lt"/>
              </a:rPr>
              <a:t>Existenzgründungsanalyse Ärzte </a:t>
            </a:r>
            <a:r>
              <a:rPr lang="de-DE" sz="1200" baseline="0" dirty="0" smtClean="0">
                <a:latin typeface="+mn-lt"/>
              </a:rPr>
              <a:t>bilden insgesamt ca. 3.500 auswertbare Datensätze aus den Jahren 2018/2019. Von dieser Gesamtzahl an Datensätzen entfallen rund </a:t>
            </a:r>
            <a:r>
              <a:rPr lang="de-DE" sz="1200" b="0" baseline="0" dirty="0" smtClean="0">
                <a:latin typeface="+mn-lt"/>
              </a:rPr>
              <a:t>900 </a:t>
            </a:r>
            <a:r>
              <a:rPr lang="de-DE" sz="1200" baseline="0" dirty="0" smtClean="0">
                <a:latin typeface="+mn-lt"/>
              </a:rPr>
              <a:t>auf Hausärzte und 2.600 auf Fachärzte.</a:t>
            </a:r>
          </a:p>
          <a:p>
            <a:endParaRPr lang="de-DE" dirty="0"/>
          </a:p>
        </p:txBody>
      </p:sp>
      <p:sp>
        <p:nvSpPr>
          <p:cNvPr id="4" name="Foliennummernplatzhalter 3"/>
          <p:cNvSpPr>
            <a:spLocks noGrp="1"/>
          </p:cNvSpPr>
          <p:nvPr>
            <p:ph type="sldNum" sz="quarter" idx="10"/>
          </p:nvPr>
        </p:nvSpPr>
        <p:spPr/>
        <p:txBody>
          <a:bodyPr/>
          <a:lstStyle/>
          <a:p>
            <a:fld id="{F9D02CA5-E32B-4365-B525-72BC218A1173}" type="slidenum">
              <a:rPr lang="de-DE" smtClean="0"/>
              <a:pPr/>
              <a:t>1</a:t>
            </a:fld>
            <a:endParaRPr lang="de-DE"/>
          </a:p>
        </p:txBody>
      </p:sp>
    </p:spTree>
    <p:extLst>
      <p:ext uri="{BB962C8B-B14F-4D97-AF65-F5344CB8AC3E}">
        <p14:creationId xmlns:p14="http://schemas.microsoft.com/office/powerpoint/2010/main" val="36180547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95507"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sym typeface="+mn-lt"/>
              </a:rPr>
              <a:t>Männer </a:t>
            </a:r>
            <a:r>
              <a:rPr lang="de-DE" sz="1200" kern="1200" baseline="0" dirty="0" smtClean="0">
                <a:solidFill>
                  <a:schemeClr val="tx1"/>
                </a:solidFill>
                <a:effectLst/>
                <a:latin typeface="+mn-lt"/>
                <a:ea typeface="+mn-ea"/>
                <a:cs typeface="+mn-cs"/>
                <a:sym typeface="+mn-lt"/>
              </a:rPr>
              <a:t>zahlen einen im Durchschnitt um rund 25 Prozent höheren Preis für den ideellen Wert.</a:t>
            </a:r>
            <a:r>
              <a:rPr lang="de-DE" sz="1200" kern="1200" dirty="0" smtClean="0">
                <a:solidFill>
                  <a:schemeClr val="tx1"/>
                </a:solidFill>
                <a:effectLst/>
                <a:latin typeface="+mn-lt"/>
                <a:ea typeface="+mn-ea"/>
                <a:cs typeface="+mn-cs"/>
                <a:sym typeface="+mn-lt"/>
              </a:rPr>
              <a:t> </a:t>
            </a:r>
            <a:r>
              <a:rPr lang="de-DE" sz="1200" i="0" kern="1200" dirty="0" smtClean="0">
                <a:solidFill>
                  <a:schemeClr val="tx1"/>
                </a:solidFill>
                <a:effectLst/>
                <a:latin typeface="+mn-lt"/>
                <a:ea typeface="+mn-ea"/>
                <a:cs typeface="+mn-cs"/>
                <a:sym typeface="+mn-lt"/>
              </a:rPr>
              <a:t>Dies</a:t>
            </a:r>
            <a:r>
              <a:rPr lang="de-DE" sz="1200" i="0" kern="1200" baseline="0" dirty="0" smtClean="0">
                <a:solidFill>
                  <a:schemeClr val="tx1"/>
                </a:solidFill>
                <a:effectLst/>
                <a:latin typeface="+mn-lt"/>
                <a:ea typeface="+mn-ea"/>
                <a:cs typeface="+mn-cs"/>
                <a:sym typeface="+mn-lt"/>
              </a:rPr>
              <a:t> verwundert nicht. Übernehmen Männer doch umsatzstärkere Praxen.</a:t>
            </a:r>
          </a:p>
          <a:p>
            <a:pPr marL="0" marR="0" lvl="0" indent="0" algn="l" defTabSz="995507" rtl="0" eaLnBrk="1" fontAlgn="auto" latinLnBrk="0" hangingPunct="1">
              <a:lnSpc>
                <a:spcPct val="100000"/>
              </a:lnSpc>
              <a:spcBef>
                <a:spcPts val="0"/>
              </a:spcBef>
              <a:spcAft>
                <a:spcPts val="0"/>
              </a:spcAft>
              <a:buClrTx/>
              <a:buSzTx/>
              <a:buFontTx/>
              <a:buNone/>
              <a:tabLst/>
              <a:defRPr/>
            </a:pPr>
            <a:endParaRPr lang="de-DE" sz="1200" i="0" kern="1200" baseline="0" dirty="0" smtClean="0">
              <a:solidFill>
                <a:schemeClr val="tx1"/>
              </a:solidFill>
              <a:effectLst/>
              <a:latin typeface="+mn-lt"/>
              <a:ea typeface="+mn-ea"/>
              <a:cs typeface="+mn-cs"/>
              <a:sym typeface="+mn-lt"/>
            </a:endParaRPr>
          </a:p>
          <a:p>
            <a:pPr marL="0" marR="0" lvl="0" indent="0" algn="l" defTabSz="995507" rtl="0" eaLnBrk="1" fontAlgn="auto" latinLnBrk="0" hangingPunct="1">
              <a:lnSpc>
                <a:spcPct val="100000"/>
              </a:lnSpc>
              <a:spcBef>
                <a:spcPts val="0"/>
              </a:spcBef>
              <a:spcAft>
                <a:spcPts val="0"/>
              </a:spcAft>
              <a:buClrTx/>
              <a:buSzTx/>
              <a:buFontTx/>
              <a:buNone/>
              <a:tabLst/>
              <a:defRPr/>
            </a:pPr>
            <a:r>
              <a:rPr lang="de-DE" sz="1200" kern="1200" baseline="0" dirty="0" smtClean="0">
                <a:solidFill>
                  <a:schemeClr val="tx1"/>
                </a:solidFill>
                <a:effectLst/>
                <a:latin typeface="+mn-lt"/>
                <a:ea typeface="+mn-ea"/>
                <a:cs typeface="+mn-cs"/>
                <a:sym typeface="+mn-lt"/>
              </a:rPr>
              <a:t>Daneben investieren sie aber auch mehr.</a:t>
            </a:r>
            <a:r>
              <a:rPr lang="de-DE" sz="1200" kern="1200" dirty="0" smtClean="0">
                <a:solidFill>
                  <a:schemeClr val="tx1"/>
                </a:solidFill>
                <a:effectLst/>
                <a:latin typeface="+mn-lt"/>
                <a:ea typeface="+mn-ea"/>
                <a:cs typeface="+mn-cs"/>
                <a:sym typeface="+mn-lt"/>
              </a:rPr>
              <a:t> </a:t>
            </a:r>
          </a:p>
          <a:p>
            <a:pPr marL="0" marR="0" lvl="0" indent="0" algn="l" defTabSz="995507" rtl="0" eaLnBrk="1" fontAlgn="auto" latinLnBrk="0" hangingPunct="1">
              <a:lnSpc>
                <a:spcPct val="100000"/>
              </a:lnSpc>
              <a:spcBef>
                <a:spcPts val="0"/>
              </a:spcBef>
              <a:spcAft>
                <a:spcPts val="0"/>
              </a:spcAft>
              <a:buClrTx/>
              <a:buSzTx/>
              <a:buFontTx/>
              <a:buNone/>
              <a:tabLst/>
              <a:defRPr/>
            </a:pPr>
            <a:endParaRPr lang="de-DE" sz="1200" i="0" kern="1200" dirty="0" smtClean="0">
              <a:solidFill>
                <a:schemeClr val="tx1"/>
              </a:solidFill>
              <a:effectLst/>
              <a:latin typeface="+mn-lt"/>
              <a:ea typeface="+mn-ea"/>
              <a:cs typeface="+mn-cs"/>
              <a:sym typeface="+mn-lt"/>
            </a:endParaRPr>
          </a:p>
        </p:txBody>
      </p:sp>
      <p:sp>
        <p:nvSpPr>
          <p:cNvPr id="4" name="Foliennummernplatzhalter 3"/>
          <p:cNvSpPr>
            <a:spLocks noGrp="1"/>
          </p:cNvSpPr>
          <p:nvPr>
            <p:ph type="sldNum" sz="quarter" idx="10"/>
          </p:nvPr>
        </p:nvSpPr>
        <p:spPr/>
        <p:txBody>
          <a:bodyPr/>
          <a:lstStyle/>
          <a:p>
            <a:fld id="{F9D02CA5-E32B-4365-B525-72BC218A1173}" type="slidenum">
              <a:rPr lang="de-DE" smtClean="0"/>
              <a:pPr/>
              <a:t>10</a:t>
            </a:fld>
            <a:endParaRPr lang="de-DE" dirty="0"/>
          </a:p>
        </p:txBody>
      </p:sp>
    </p:spTree>
    <p:extLst>
      <p:ext uri="{BB962C8B-B14F-4D97-AF65-F5344CB8AC3E}">
        <p14:creationId xmlns:p14="http://schemas.microsoft.com/office/powerpoint/2010/main" val="27755999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F9D02CA5-E32B-4365-B525-72BC218A1173}" type="slidenum">
              <a:rPr lang="de-DE" smtClean="0"/>
              <a:pPr/>
              <a:t>11</a:t>
            </a:fld>
            <a:endParaRPr lang="de-DE" dirty="0"/>
          </a:p>
        </p:txBody>
      </p:sp>
    </p:spTree>
    <p:extLst>
      <p:ext uri="{BB962C8B-B14F-4D97-AF65-F5344CB8AC3E}">
        <p14:creationId xmlns:p14="http://schemas.microsoft.com/office/powerpoint/2010/main" val="5433190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latin typeface="+mn-lt"/>
              </a:rPr>
              <a:t>Das</a:t>
            </a:r>
            <a:r>
              <a:rPr lang="de-DE" sz="1200" baseline="0" dirty="0" smtClean="0">
                <a:latin typeface="+mn-lt"/>
              </a:rPr>
              <a:t> Investitionsvolumen für eine Einzelpraxisübernahme ist weiter gestiegen. Mit 159.700 Euro (= 102.700 Euro + 57.000 Euro) hat es einen neuen Höchststand erreicht. </a:t>
            </a:r>
          </a:p>
          <a:p>
            <a:endParaRPr lang="de-DE" sz="1200" baseline="0" dirty="0" smtClean="0">
              <a:latin typeface="+mn-lt"/>
            </a:endParaRPr>
          </a:p>
          <a:p>
            <a:r>
              <a:rPr lang="de-DE" sz="1200" baseline="0" dirty="0" smtClean="0">
                <a:latin typeface="+mn-lt"/>
              </a:rPr>
              <a:t>Sowohl beim Übernahmepreis als auch bei den weiteren Investitionen konnten Steigerungen beobachtet werden.</a:t>
            </a:r>
          </a:p>
          <a:p>
            <a:endParaRPr lang="de-DE" sz="1200" baseline="0" dirty="0" smtClean="0">
              <a:latin typeface="+mn-lt"/>
            </a:endParaRPr>
          </a:p>
          <a:p>
            <a:r>
              <a:rPr lang="de-DE" sz="1200" baseline="0" dirty="0" smtClean="0">
                <a:latin typeface="+mn-lt"/>
              </a:rPr>
              <a:t>Der Übernahmepreis, welcher auch als Kaufpreis bezeichnet wird, umfasst den materiellen und immateriellen Wert der übernommenen Praxis. </a:t>
            </a:r>
          </a:p>
          <a:p>
            <a:endParaRPr lang="de-DE" sz="1200" baseline="0" dirty="0" smtClean="0">
              <a:latin typeface="+mn-lt"/>
            </a:endParaRPr>
          </a:p>
          <a:p>
            <a:pPr marL="0" marR="0" lvl="0" indent="0" algn="l" defTabSz="1043056" rtl="0" eaLnBrk="1" fontAlgn="auto" latinLnBrk="0" hangingPunct="1">
              <a:lnSpc>
                <a:spcPct val="100000"/>
              </a:lnSpc>
              <a:spcBef>
                <a:spcPts val="0"/>
              </a:spcBef>
              <a:spcAft>
                <a:spcPts val="0"/>
              </a:spcAft>
              <a:buClrTx/>
              <a:buSzTx/>
              <a:buFontTx/>
              <a:buNone/>
              <a:tabLst/>
              <a:defRPr/>
            </a:pPr>
            <a:r>
              <a:rPr lang="de-DE" sz="1200" baseline="0" dirty="0" smtClean="0">
                <a:latin typeface="+mn-lt"/>
              </a:rPr>
              <a:t>Die weiteren Investitionen setzen sich aus den </a:t>
            </a:r>
            <a:r>
              <a:rPr lang="de-DE" sz="1200" dirty="0" smtClean="0">
                <a:solidFill>
                  <a:schemeClr val="bg2"/>
                </a:solidFill>
                <a:latin typeface="+mn-lt"/>
              </a:rPr>
              <a:t>Investitionen in medizinisch-technische Geräte, Einrichtung,</a:t>
            </a:r>
            <a:r>
              <a:rPr lang="de-DE" sz="1200" baseline="0" dirty="0" smtClean="0">
                <a:solidFill>
                  <a:schemeClr val="bg2"/>
                </a:solidFill>
                <a:latin typeface="+mn-lt"/>
              </a:rPr>
              <a:t> </a:t>
            </a:r>
            <a:r>
              <a:rPr lang="de-DE" sz="1200" dirty="0" smtClean="0">
                <a:solidFill>
                  <a:schemeClr val="bg2"/>
                </a:solidFill>
                <a:latin typeface="+mn-lt"/>
              </a:rPr>
              <a:t>EDV sowie Modernisierungs- und Umbaumaßnahmen zusammen.</a:t>
            </a:r>
            <a:endParaRPr lang="de-DE" sz="1200" baseline="0" dirty="0" smtClean="0">
              <a:latin typeface="+mn-lt"/>
            </a:endParaRPr>
          </a:p>
          <a:p>
            <a:endParaRPr lang="de-DE" sz="1200" kern="1200" dirty="0" smtClean="0">
              <a:solidFill>
                <a:schemeClr val="tx1"/>
              </a:solidFill>
              <a:effectLst/>
              <a:latin typeface="+mn-lt"/>
              <a:ea typeface="+mn-ea"/>
              <a:cs typeface="+mn-cs"/>
            </a:endParaRPr>
          </a:p>
          <a:p>
            <a:endParaRPr lang="de-DE" sz="1200"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F9D02CA5-E32B-4365-B525-72BC218A1173}" type="slidenum">
              <a:rPr lang="de-DE" smtClean="0"/>
              <a:pPr/>
              <a:t>2</a:t>
            </a:fld>
            <a:endParaRPr lang="de-DE" dirty="0"/>
          </a:p>
        </p:txBody>
      </p:sp>
    </p:spTree>
    <p:extLst>
      <p:ext uri="{BB962C8B-B14F-4D97-AF65-F5344CB8AC3E}">
        <p14:creationId xmlns:p14="http://schemas.microsoft.com/office/powerpoint/2010/main" val="29609891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baseline="0" dirty="0" smtClean="0">
                <a:solidFill>
                  <a:schemeClr val="tx1"/>
                </a:solidFill>
                <a:effectLst/>
                <a:latin typeface="+mn-lt"/>
                <a:ea typeface="+mn-ea"/>
                <a:cs typeface="+mn-cs"/>
              </a:rPr>
              <a:t>Der Vergleich der Praxisinvestitionen von Einzelpraxisübernahmen verschiedener Facharztrichtungen zeigt, dass die Einzelpraxisübernahme für Orthopäden mit durchschnittlich 368.300 Euro die höchsten Investitionen erfordert.</a:t>
            </a:r>
          </a:p>
          <a:p>
            <a:endParaRPr lang="de-DE" sz="1200" kern="1200" baseline="0" dirty="0" smtClean="0">
              <a:solidFill>
                <a:schemeClr val="tx1"/>
              </a:solidFill>
              <a:effectLst/>
              <a:latin typeface="+mn-lt"/>
              <a:ea typeface="+mn-ea"/>
              <a:cs typeface="+mn-cs"/>
            </a:endParaRPr>
          </a:p>
          <a:p>
            <a:r>
              <a:rPr lang="de-DE" sz="1200" kern="1200" baseline="0" dirty="0" smtClean="0">
                <a:solidFill>
                  <a:schemeClr val="tx1"/>
                </a:solidFill>
                <a:effectLst/>
                <a:latin typeface="+mn-lt"/>
                <a:ea typeface="+mn-ea"/>
                <a:cs typeface="+mn-cs"/>
              </a:rPr>
              <a:t>Psychotherapeuten/Psychiater hingegen müssen mit 50.000 Euro am wenigsten aufwenden.</a:t>
            </a:r>
            <a:endParaRPr lang="de-DE" sz="1200" kern="1200" dirty="0" smtClean="0">
              <a:solidFill>
                <a:schemeClr val="tx1"/>
              </a:solidFill>
              <a:effectLst/>
              <a:latin typeface="+mn-lt"/>
              <a:ea typeface="+mn-ea"/>
              <a:cs typeface="+mn-cs"/>
            </a:endParaRPr>
          </a:p>
          <a:p>
            <a:endParaRPr lang="de-DE" sz="1400"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F9D02CA5-E32B-4365-B525-72BC218A1173}" type="slidenum">
              <a:rPr lang="de-DE" smtClean="0"/>
              <a:pPr/>
              <a:t>3</a:t>
            </a:fld>
            <a:endParaRPr lang="de-DE" dirty="0"/>
          </a:p>
        </p:txBody>
      </p:sp>
    </p:spTree>
    <p:extLst>
      <p:ext uri="{BB962C8B-B14F-4D97-AF65-F5344CB8AC3E}">
        <p14:creationId xmlns:p14="http://schemas.microsoft.com/office/powerpoint/2010/main" val="40775232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95507"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sym typeface="+mn-lt"/>
              </a:rPr>
              <a:t>Werden die getätigten Praxisinvestitionen der letzten fünf Jahre in Größenklassen eingeteilt, ist ergibt sich folgendes</a:t>
            </a:r>
            <a:r>
              <a:rPr lang="de-DE" sz="1200" kern="1200" baseline="0" dirty="0" smtClean="0">
                <a:solidFill>
                  <a:schemeClr val="tx1"/>
                </a:solidFill>
                <a:effectLst/>
                <a:latin typeface="+mn-lt"/>
                <a:ea typeface="+mn-ea"/>
                <a:cs typeface="+mn-cs"/>
                <a:sym typeface="+mn-lt"/>
              </a:rPr>
              <a:t> Bild:</a:t>
            </a:r>
            <a:r>
              <a:rPr lang="de-DE" sz="1200" kern="1200" dirty="0" smtClean="0">
                <a:solidFill>
                  <a:schemeClr val="tx1"/>
                </a:solidFill>
                <a:effectLst/>
                <a:latin typeface="+mn-lt"/>
                <a:ea typeface="+mn-ea"/>
                <a:cs typeface="+mn-cs"/>
                <a:sym typeface="+mn-lt"/>
              </a:rPr>
              <a:t> </a:t>
            </a:r>
          </a:p>
          <a:p>
            <a:pPr marL="0" marR="0" lvl="0" indent="0" algn="l" defTabSz="995507"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effectLst/>
              <a:latin typeface="+mn-lt"/>
              <a:ea typeface="+mn-ea"/>
              <a:cs typeface="+mn-cs"/>
              <a:sym typeface="+mn-lt"/>
            </a:endParaRPr>
          </a:p>
          <a:p>
            <a:pPr marL="0" marR="0" lvl="0" indent="0" algn="l" defTabSz="995507"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sym typeface="+mn-lt"/>
              </a:rPr>
              <a:t>Einerseits</a:t>
            </a:r>
            <a:r>
              <a:rPr lang="de-DE" sz="1200" kern="1200" baseline="0" dirty="0" smtClean="0">
                <a:solidFill>
                  <a:schemeClr val="tx1"/>
                </a:solidFill>
                <a:effectLst/>
                <a:latin typeface="+mn-lt"/>
                <a:ea typeface="+mn-ea"/>
                <a:cs typeface="+mn-cs"/>
                <a:sym typeface="+mn-lt"/>
              </a:rPr>
              <a:t> ist der </a:t>
            </a:r>
            <a:r>
              <a:rPr lang="de-DE" sz="1200" kern="1200" dirty="0" smtClean="0">
                <a:solidFill>
                  <a:schemeClr val="tx1"/>
                </a:solidFill>
                <a:effectLst/>
                <a:latin typeface="+mn-lt"/>
                <a:ea typeface="+mn-ea"/>
                <a:cs typeface="+mn-cs"/>
                <a:sym typeface="+mn-lt"/>
              </a:rPr>
              <a:t>Anteil der „günstigeren“ Praxen gesunken ist. 2014/2015 wurden noch für 48 Prozent der Praxen Praxisinvestitionen unter 100.001</a:t>
            </a:r>
            <a:r>
              <a:rPr lang="de-DE" sz="1200" kern="1200" baseline="0" dirty="0" smtClean="0">
                <a:solidFill>
                  <a:schemeClr val="tx1"/>
                </a:solidFill>
                <a:effectLst/>
                <a:latin typeface="+mn-lt"/>
                <a:ea typeface="+mn-ea"/>
                <a:cs typeface="+mn-cs"/>
                <a:sym typeface="+mn-lt"/>
              </a:rPr>
              <a:t> Euro </a:t>
            </a:r>
            <a:r>
              <a:rPr lang="de-DE" sz="1200" kern="1200" dirty="0" smtClean="0">
                <a:solidFill>
                  <a:schemeClr val="tx1"/>
                </a:solidFill>
                <a:effectLst/>
                <a:latin typeface="+mn-lt"/>
                <a:ea typeface="+mn-ea"/>
                <a:cs typeface="+mn-cs"/>
                <a:sym typeface="+mn-lt"/>
              </a:rPr>
              <a:t>getätigt.</a:t>
            </a:r>
            <a:r>
              <a:rPr lang="de-DE" sz="1200" kern="1200" baseline="0" dirty="0" smtClean="0">
                <a:solidFill>
                  <a:schemeClr val="tx1"/>
                </a:solidFill>
                <a:effectLst/>
                <a:latin typeface="+mn-lt"/>
                <a:ea typeface="+mn-ea"/>
                <a:cs typeface="+mn-cs"/>
                <a:sym typeface="+mn-lt"/>
              </a:rPr>
              <a:t> </a:t>
            </a:r>
            <a:r>
              <a:rPr lang="de-DE" sz="1200" kern="1200" dirty="0" smtClean="0">
                <a:solidFill>
                  <a:schemeClr val="tx1"/>
                </a:solidFill>
                <a:effectLst/>
                <a:latin typeface="+mn-lt"/>
                <a:ea typeface="+mn-ea"/>
                <a:cs typeface="+mn-cs"/>
                <a:sym typeface="+mn-lt"/>
              </a:rPr>
              <a:t>2018/2019 waren es nur noch 33 Prozent. </a:t>
            </a:r>
          </a:p>
          <a:p>
            <a:pPr marL="0" marR="0" lvl="0" indent="0" algn="l" defTabSz="995507"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effectLst/>
              <a:latin typeface="+mn-lt"/>
              <a:ea typeface="+mn-ea"/>
              <a:cs typeface="+mn-cs"/>
              <a:sym typeface="+mn-lt"/>
            </a:endParaRPr>
          </a:p>
          <a:p>
            <a:pPr marL="0" marR="0" lvl="0" indent="0" algn="l" defTabSz="995507"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sym typeface="+mn-lt"/>
              </a:rPr>
              <a:t>Andererseits ist</a:t>
            </a:r>
            <a:r>
              <a:rPr lang="de-DE" sz="1200" kern="1200" baseline="0" dirty="0" smtClean="0">
                <a:solidFill>
                  <a:schemeClr val="tx1"/>
                </a:solidFill>
                <a:effectLst/>
                <a:latin typeface="+mn-lt"/>
                <a:ea typeface="+mn-ea"/>
                <a:cs typeface="+mn-cs"/>
                <a:sym typeface="+mn-lt"/>
              </a:rPr>
              <a:t> </a:t>
            </a:r>
            <a:r>
              <a:rPr lang="de-DE" sz="1200" kern="1200" dirty="0" smtClean="0">
                <a:solidFill>
                  <a:schemeClr val="tx1"/>
                </a:solidFill>
                <a:effectLst/>
                <a:latin typeface="+mn-lt"/>
                <a:ea typeface="+mn-ea"/>
                <a:cs typeface="+mn-cs"/>
                <a:sym typeface="+mn-lt"/>
              </a:rPr>
              <a:t>der Anteil der teuren Praxen – d. h. Praxisinvestitionen</a:t>
            </a:r>
            <a:r>
              <a:rPr lang="de-DE" sz="1200" kern="1200" baseline="0" dirty="0" smtClean="0">
                <a:solidFill>
                  <a:schemeClr val="tx1"/>
                </a:solidFill>
                <a:effectLst/>
                <a:latin typeface="+mn-lt"/>
                <a:ea typeface="+mn-ea"/>
                <a:cs typeface="+mn-cs"/>
                <a:sym typeface="+mn-lt"/>
              </a:rPr>
              <a:t> </a:t>
            </a:r>
            <a:r>
              <a:rPr lang="de-DE" sz="1200" kern="1200" dirty="0" smtClean="0">
                <a:solidFill>
                  <a:schemeClr val="tx1"/>
                </a:solidFill>
                <a:effectLst/>
                <a:latin typeface="+mn-lt"/>
                <a:ea typeface="+mn-ea"/>
                <a:cs typeface="+mn-cs"/>
                <a:sym typeface="+mn-lt"/>
              </a:rPr>
              <a:t>größer</a:t>
            </a:r>
            <a:r>
              <a:rPr lang="de-DE" sz="1200" kern="1200" baseline="0" dirty="0" smtClean="0">
                <a:solidFill>
                  <a:schemeClr val="tx1"/>
                </a:solidFill>
                <a:effectLst/>
                <a:latin typeface="+mn-lt"/>
                <a:ea typeface="+mn-ea"/>
                <a:cs typeface="+mn-cs"/>
                <a:sym typeface="+mn-lt"/>
              </a:rPr>
              <a:t> 3</a:t>
            </a:r>
            <a:r>
              <a:rPr lang="de-DE" sz="1200" kern="1200" dirty="0" smtClean="0">
                <a:solidFill>
                  <a:schemeClr val="tx1"/>
                </a:solidFill>
                <a:effectLst/>
                <a:latin typeface="+mn-lt"/>
                <a:ea typeface="+mn-ea"/>
                <a:cs typeface="+mn-cs"/>
                <a:sym typeface="+mn-lt"/>
              </a:rPr>
              <a:t>00.000 Euro – in diesem Zeitraum von einem Prozent auf nunmehr sieben Prozent gestiegen.</a:t>
            </a:r>
            <a:endParaRPr lang="de-DE" sz="1200" dirty="0" smtClean="0"/>
          </a:p>
          <a:p>
            <a:endParaRPr lang="de-DE" sz="1200"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F9D02CA5-E32B-4365-B525-72BC218A1173}" type="slidenum">
              <a:rPr lang="de-DE" smtClean="0"/>
              <a:pPr/>
              <a:t>4</a:t>
            </a:fld>
            <a:endParaRPr lang="de-DE" dirty="0"/>
          </a:p>
        </p:txBody>
      </p:sp>
    </p:spTree>
    <p:extLst>
      <p:ext uri="{BB962C8B-B14F-4D97-AF65-F5344CB8AC3E}">
        <p14:creationId xmlns:p14="http://schemas.microsoft.com/office/powerpoint/2010/main" val="40319176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baseline="0" dirty="0" smtClean="0">
                <a:solidFill>
                  <a:schemeClr val="tx1"/>
                </a:solidFill>
                <a:effectLst/>
                <a:latin typeface="+mn-lt"/>
                <a:ea typeface="+mn-ea"/>
                <a:cs typeface="+mn-cs"/>
              </a:rPr>
              <a:t>Die </a:t>
            </a:r>
            <a:r>
              <a:rPr lang="de-DE" sz="1200" b="1" kern="1200" baseline="0" dirty="0" smtClean="0">
                <a:solidFill>
                  <a:schemeClr val="tx1"/>
                </a:solidFill>
                <a:effectLst/>
                <a:latin typeface="+mn-lt"/>
                <a:ea typeface="+mn-ea"/>
                <a:cs typeface="+mn-cs"/>
              </a:rPr>
              <a:t>häufigste Niederlassungsart</a:t>
            </a:r>
            <a:r>
              <a:rPr lang="de-DE" sz="1200" kern="1200" baseline="0" dirty="0" smtClean="0">
                <a:solidFill>
                  <a:schemeClr val="tx1"/>
                </a:solidFill>
                <a:effectLst/>
                <a:latin typeface="+mn-lt"/>
                <a:ea typeface="+mn-ea"/>
                <a:cs typeface="+mn-cs"/>
              </a:rPr>
              <a:t> ist die Einzelpraxisübernahme mit aktuell 55,4 Prozent.</a:t>
            </a:r>
            <a:endParaRPr lang="de-DE" sz="1200" kern="1200" dirty="0" smtClean="0">
              <a:solidFill>
                <a:schemeClr val="tx1"/>
              </a:solidFill>
              <a:effectLst/>
              <a:latin typeface="+mn-lt"/>
              <a:ea typeface="+mn-ea"/>
              <a:cs typeface="+mn-cs"/>
            </a:endParaRPr>
          </a:p>
          <a:p>
            <a:endParaRPr lang="de-DE" sz="1200" kern="1200" dirty="0" smtClean="0">
              <a:solidFill>
                <a:schemeClr val="tx1"/>
              </a:solidFill>
              <a:effectLst/>
              <a:latin typeface="+mn-lt"/>
              <a:ea typeface="+mn-ea"/>
              <a:cs typeface="+mn-cs"/>
            </a:endParaRPr>
          </a:p>
          <a:p>
            <a:pPr marL="0" marR="0" indent="0" algn="l" defTabSz="1043056" rtl="0" eaLnBrk="1" fontAlgn="auto" latinLnBrk="0" hangingPunct="1">
              <a:lnSpc>
                <a:spcPct val="100000"/>
              </a:lnSpc>
              <a:spcBef>
                <a:spcPts val="0"/>
              </a:spcBef>
              <a:spcAft>
                <a:spcPts val="0"/>
              </a:spcAft>
              <a:buClrTx/>
              <a:buSzTx/>
              <a:buFontTx/>
              <a:buNone/>
              <a:tabLst/>
              <a:defRPr/>
            </a:pPr>
            <a:r>
              <a:rPr lang="de-DE" sz="1200" dirty="0" smtClean="0"/>
              <a:t>Und mit </a:t>
            </a:r>
            <a:r>
              <a:rPr lang="de-DE" sz="1200" baseline="0" dirty="0" smtClean="0"/>
              <a:t>15,7 Prozent ist der Eintritt in eine Berufsausübungsgemeinschaft die am häufigsten gewählte Kooperationsform bei der Existenzgründung. Hier erfolgt der Austausch eines bisherigen Praxisinhaber durch einen Neuen.</a:t>
            </a:r>
            <a:endParaRPr lang="de-DE" sz="1200" dirty="0" smtClean="0"/>
          </a:p>
        </p:txBody>
      </p:sp>
      <p:sp>
        <p:nvSpPr>
          <p:cNvPr id="4" name="Foliennummernplatzhalter 3"/>
          <p:cNvSpPr>
            <a:spLocks noGrp="1"/>
          </p:cNvSpPr>
          <p:nvPr>
            <p:ph type="sldNum" sz="quarter" idx="10"/>
          </p:nvPr>
        </p:nvSpPr>
        <p:spPr/>
        <p:txBody>
          <a:bodyPr/>
          <a:lstStyle/>
          <a:p>
            <a:fld id="{F9D02CA5-E32B-4365-B525-72BC218A1173}" type="slidenum">
              <a:rPr lang="de-DE" smtClean="0"/>
              <a:pPr/>
              <a:t>5</a:t>
            </a:fld>
            <a:endParaRPr lang="de-DE" dirty="0"/>
          </a:p>
        </p:txBody>
      </p:sp>
    </p:spTree>
    <p:extLst>
      <p:ext uri="{BB962C8B-B14F-4D97-AF65-F5344CB8AC3E}">
        <p14:creationId xmlns:p14="http://schemas.microsoft.com/office/powerpoint/2010/main" val="34171745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1043056" rtl="0" eaLnBrk="1" fontAlgn="auto" latinLnBrk="0" hangingPunct="1">
              <a:lnSpc>
                <a:spcPct val="100000"/>
              </a:lnSpc>
              <a:spcBef>
                <a:spcPts val="0"/>
              </a:spcBef>
              <a:spcAft>
                <a:spcPts val="0"/>
              </a:spcAft>
              <a:buClrTx/>
              <a:buSzTx/>
              <a:buFontTx/>
              <a:buNone/>
              <a:tabLst/>
              <a:defRPr/>
            </a:pPr>
            <a:r>
              <a:rPr lang="de-DE" sz="1200" b="1" baseline="0" dirty="0" smtClean="0">
                <a:latin typeface="+mn-lt"/>
              </a:rPr>
              <a:t>Wichtig: </a:t>
            </a:r>
            <a:r>
              <a:rPr lang="de-DE" sz="1200" baseline="0" dirty="0" smtClean="0">
                <a:latin typeface="+mn-lt"/>
              </a:rPr>
              <a:t>Die ausgewiesenen Werte verstehen sich als Werte pro Praxisinhaber.</a:t>
            </a:r>
          </a:p>
          <a:p>
            <a:pPr marL="0" marR="0" lvl="0" indent="0" algn="l" defTabSz="1043056" rtl="0" eaLnBrk="1" fontAlgn="auto" latinLnBrk="0" hangingPunct="1">
              <a:lnSpc>
                <a:spcPct val="100000"/>
              </a:lnSpc>
              <a:spcBef>
                <a:spcPts val="0"/>
              </a:spcBef>
              <a:spcAft>
                <a:spcPts val="0"/>
              </a:spcAft>
              <a:buClrTx/>
              <a:buSzTx/>
              <a:buFontTx/>
              <a:buNone/>
              <a:tabLst/>
              <a:defRPr/>
            </a:pPr>
            <a:endParaRPr lang="de-DE" sz="1200" baseline="0" dirty="0" smtClean="0">
              <a:latin typeface="+mn-lt"/>
            </a:endParaRPr>
          </a:p>
          <a:p>
            <a:r>
              <a:rPr lang="de-DE" sz="1200" baseline="0" dirty="0" smtClean="0">
                <a:latin typeface="+mn-lt"/>
              </a:rPr>
              <a:t>Die </a:t>
            </a:r>
            <a:r>
              <a:rPr lang="de-DE" sz="1200" kern="1200" dirty="0" smtClean="0">
                <a:solidFill>
                  <a:schemeClr val="tx1"/>
                </a:solidFill>
                <a:effectLst/>
                <a:latin typeface="+mn-lt"/>
                <a:ea typeface="+mn-ea"/>
                <a:cs typeface="+mn-cs"/>
              </a:rPr>
              <a:t>Existenzgründung in Form der Überführung einer Einzelpraxis in eine Berufsausübungsgemeinschaft </a:t>
            </a:r>
            <a:r>
              <a:rPr lang="de-DE" sz="1200" baseline="0" dirty="0" smtClean="0">
                <a:latin typeface="+mn-lt"/>
              </a:rPr>
              <a:t>erfordert </a:t>
            </a:r>
            <a:r>
              <a:rPr lang="de-DE" sz="1200" kern="1200" dirty="0" smtClean="0">
                <a:solidFill>
                  <a:schemeClr val="tx1"/>
                </a:solidFill>
                <a:effectLst/>
                <a:latin typeface="+mn-lt"/>
                <a:ea typeface="+mn-ea"/>
                <a:cs typeface="+mn-cs"/>
              </a:rPr>
              <a:t>mit 105.500</a:t>
            </a:r>
            <a:r>
              <a:rPr lang="de-DE" sz="1200" kern="1200" baseline="0" dirty="0" smtClean="0">
                <a:solidFill>
                  <a:schemeClr val="tx1"/>
                </a:solidFill>
                <a:effectLst/>
                <a:latin typeface="+mn-lt"/>
                <a:ea typeface="+mn-ea"/>
                <a:cs typeface="+mn-cs"/>
              </a:rPr>
              <a:t> Euro </a:t>
            </a:r>
            <a:r>
              <a:rPr lang="de-DE" sz="1200" kern="1200" dirty="0" smtClean="0">
                <a:solidFill>
                  <a:schemeClr val="tx1"/>
                </a:solidFill>
                <a:effectLst/>
                <a:latin typeface="+mn-lt"/>
                <a:ea typeface="+mn-ea"/>
                <a:cs typeface="+mn-cs"/>
              </a:rPr>
              <a:t>die geringsten Investitionen. Dies ist nicht verwunderlich. Bei dieser Kooperations­form muss sich der neu in die Praxis Hinzutretende erst einen eigenen Patientenstamm aufbauen. </a:t>
            </a:r>
          </a:p>
          <a:p>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Dagegen ist die Einzelpraxisneugründung mit Investitionen in Höhe von durch­schnittlich 177.6</a:t>
            </a:r>
            <a:r>
              <a:rPr lang="de-DE" sz="1200" kern="1200" baseline="0" dirty="0" smtClean="0">
                <a:solidFill>
                  <a:schemeClr val="tx1"/>
                </a:solidFill>
                <a:effectLst/>
                <a:latin typeface="+mn-lt"/>
                <a:ea typeface="+mn-ea"/>
                <a:cs typeface="+mn-cs"/>
              </a:rPr>
              <a:t>00 Euro </a:t>
            </a:r>
            <a:r>
              <a:rPr lang="de-DE" sz="1200" kern="1200" dirty="0" smtClean="0">
                <a:solidFill>
                  <a:schemeClr val="tx1"/>
                </a:solidFill>
                <a:effectLst/>
                <a:latin typeface="+mn-lt"/>
                <a:ea typeface="+mn-ea"/>
                <a:cs typeface="+mn-cs"/>
              </a:rPr>
              <a:t>am teuersten. Ein Grund hierfür ist</a:t>
            </a:r>
            <a:r>
              <a:rPr lang="de-DE" sz="1200" kern="1200" baseline="0" dirty="0" smtClean="0">
                <a:solidFill>
                  <a:schemeClr val="tx1"/>
                </a:solidFill>
                <a:effectLst/>
                <a:latin typeface="+mn-lt"/>
                <a:ea typeface="+mn-ea"/>
                <a:cs typeface="+mn-cs"/>
              </a:rPr>
              <a:t> sicherlich, dass </a:t>
            </a:r>
            <a:r>
              <a:rPr lang="de-DE" sz="1200" kern="1200" dirty="0" smtClean="0">
                <a:solidFill>
                  <a:schemeClr val="tx1"/>
                </a:solidFill>
                <a:effectLst/>
                <a:latin typeface="+mn-lt"/>
                <a:ea typeface="+mn-ea"/>
                <a:cs typeface="+mn-cs"/>
              </a:rPr>
              <a:t>alles neu angeschafft werden muss.</a:t>
            </a:r>
            <a:r>
              <a:rPr lang="de-DE" sz="1200" kern="1200" baseline="0" dirty="0" smtClean="0">
                <a:solidFill>
                  <a:schemeClr val="tx1"/>
                </a:solidFill>
                <a:effectLst/>
                <a:latin typeface="+mn-lt"/>
                <a:ea typeface="+mn-ea"/>
                <a:cs typeface="+mn-cs"/>
              </a:rPr>
              <a:t> Der Existenzgründer möchte seine Praxis natürlich modern und mit dem neusten Stand der Technik ausstatten.</a:t>
            </a:r>
            <a:endParaRPr lang="de-DE" sz="1200"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F9D02CA5-E32B-4365-B525-72BC218A1173}" type="slidenum">
              <a:rPr lang="de-DE" smtClean="0"/>
              <a:pPr/>
              <a:t>6</a:t>
            </a:fld>
            <a:endParaRPr lang="de-DE" dirty="0"/>
          </a:p>
        </p:txBody>
      </p:sp>
    </p:spTree>
    <p:extLst>
      <p:ext uri="{BB962C8B-B14F-4D97-AF65-F5344CB8AC3E}">
        <p14:creationId xmlns:p14="http://schemas.microsoft.com/office/powerpoint/2010/main" val="29493569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b="0" kern="1200" dirty="0" smtClean="0">
                <a:solidFill>
                  <a:schemeClr val="tx1"/>
                </a:solidFill>
                <a:effectLst/>
                <a:latin typeface="+mn-lt"/>
                <a:ea typeface="+mn-ea"/>
                <a:cs typeface="+mn-cs"/>
              </a:rPr>
              <a:t>Der Anteil der Existenz­gründerinnen nimmt immer mehr zu. Aktuell beträgt er bundesweit gut 60 Prozent. (Hausärzte: 59 Prozent;</a:t>
            </a:r>
            <a:r>
              <a:rPr lang="de-DE" sz="1200" b="0" kern="1200" baseline="0" dirty="0" smtClean="0">
                <a:solidFill>
                  <a:schemeClr val="tx1"/>
                </a:solidFill>
                <a:effectLst/>
                <a:latin typeface="+mn-lt"/>
                <a:ea typeface="+mn-ea"/>
                <a:cs typeface="+mn-cs"/>
              </a:rPr>
              <a:t> </a:t>
            </a:r>
            <a:r>
              <a:rPr lang="de-DE" sz="1200" b="0" kern="1200" dirty="0" smtClean="0">
                <a:solidFill>
                  <a:schemeClr val="tx1"/>
                </a:solidFill>
                <a:effectLst/>
                <a:latin typeface="+mn-lt"/>
                <a:ea typeface="+mn-ea"/>
                <a:cs typeface="+mn-cs"/>
              </a:rPr>
              <a:t>Fachärzte:</a:t>
            </a:r>
            <a:r>
              <a:rPr lang="de-DE" sz="1200" b="0" kern="1200" baseline="0" dirty="0" smtClean="0">
                <a:solidFill>
                  <a:schemeClr val="tx1"/>
                </a:solidFill>
                <a:effectLst/>
                <a:latin typeface="+mn-lt"/>
                <a:ea typeface="+mn-ea"/>
                <a:cs typeface="+mn-cs"/>
              </a:rPr>
              <a:t> 62 Prozent)</a:t>
            </a:r>
            <a:endParaRPr lang="de-DE" sz="1200" b="0" kern="1200" dirty="0" smtClean="0">
              <a:solidFill>
                <a:schemeClr val="tx1"/>
              </a:solidFill>
              <a:effectLst/>
              <a:latin typeface="+mn-lt"/>
              <a:ea typeface="+mn-ea"/>
              <a:cs typeface="+mn-cs"/>
            </a:endParaRPr>
          </a:p>
          <a:p>
            <a:endParaRPr lang="de-DE" sz="1200" b="1" kern="1200" dirty="0" smtClean="0">
              <a:solidFill>
                <a:schemeClr val="tx1"/>
              </a:solidFill>
              <a:effectLst/>
              <a:latin typeface="+mn-lt"/>
              <a:ea typeface="+mn-ea"/>
              <a:cs typeface="+mn-cs"/>
            </a:endParaRPr>
          </a:p>
          <a:p>
            <a:pPr marL="0" marR="0" lvl="0" indent="0" algn="l" defTabSz="995507"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sym typeface="+mn-lt"/>
              </a:rPr>
              <a:t>Dass Gründerinnen (unabhängig der Medizin) auf dem Vormarsch sind, belegt auch der aktuelle „KfW-Gründungsmonitor 2019“.  Demnach stehen bei den Gründungen zwar immer noch sechs Männern vier Frauen gegenüber, dennoch stieg auch hier in 2018 gegenüber dem Vorjahr der Frauenanteil. Insofern lassen sich hier durchaus Parallelen zur Medizin ziehen. </a:t>
            </a:r>
          </a:p>
          <a:p>
            <a:pPr marL="0" marR="0" lvl="0" indent="0" algn="l" defTabSz="995507"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effectLst/>
              <a:latin typeface="+mn-lt"/>
              <a:ea typeface="+mn-ea"/>
              <a:cs typeface="+mn-cs"/>
              <a:sym typeface="+mn-lt"/>
            </a:endParaRPr>
          </a:p>
          <a:p>
            <a:pPr marL="0" marR="0" lvl="0" indent="0" algn="l" defTabSz="995507" rtl="0" eaLnBrk="1" fontAlgn="auto" latinLnBrk="0" hangingPunct="1">
              <a:lnSpc>
                <a:spcPct val="100000"/>
              </a:lnSpc>
              <a:spcBef>
                <a:spcPts val="0"/>
              </a:spcBef>
              <a:spcAft>
                <a:spcPts val="0"/>
              </a:spcAft>
              <a:buClrTx/>
              <a:buSzTx/>
              <a:buFontTx/>
              <a:buNone/>
              <a:tabLst/>
              <a:defRPr/>
            </a:pPr>
            <a:r>
              <a:rPr lang="de-DE" sz="1200" b="0" kern="1200" dirty="0" smtClean="0">
                <a:solidFill>
                  <a:schemeClr val="tx1"/>
                </a:solidFill>
                <a:effectLst/>
                <a:latin typeface="+mn-lt"/>
                <a:ea typeface="+mn-ea"/>
                <a:cs typeface="+mn-cs"/>
              </a:rPr>
              <a:t>Bei den bereits niedergelasse­nen Vertrags­ärzten macht der Frauenanteil –</a:t>
            </a:r>
            <a:r>
              <a:rPr lang="de-DE" sz="1200" b="0" kern="1200" baseline="0" dirty="0" smtClean="0">
                <a:solidFill>
                  <a:schemeClr val="tx1"/>
                </a:solidFill>
                <a:effectLst/>
                <a:latin typeface="+mn-lt"/>
                <a:ea typeface="+mn-ea"/>
                <a:cs typeface="+mn-cs"/>
              </a:rPr>
              <a:t> bezogen auf die ausgewerteten Fachgebiete </a:t>
            </a:r>
            <a:r>
              <a:rPr lang="de-DE" sz="1200" b="0" kern="1200" dirty="0" smtClean="0">
                <a:solidFill>
                  <a:schemeClr val="tx1"/>
                </a:solidFill>
                <a:effectLst/>
                <a:latin typeface="+mn-lt"/>
                <a:ea typeface="+mn-ea"/>
                <a:cs typeface="+mn-cs"/>
              </a:rPr>
              <a:t>–</a:t>
            </a:r>
            <a:r>
              <a:rPr lang="de-DE" sz="1200" b="0" kern="1200" baseline="0" dirty="0" smtClean="0">
                <a:solidFill>
                  <a:schemeClr val="tx1"/>
                </a:solidFill>
                <a:effectLst/>
                <a:latin typeface="+mn-lt"/>
                <a:ea typeface="+mn-ea"/>
                <a:cs typeface="+mn-cs"/>
              </a:rPr>
              <a:t> </a:t>
            </a:r>
            <a:r>
              <a:rPr lang="de-DE" sz="1200" b="0" kern="1200" dirty="0" smtClean="0">
                <a:solidFill>
                  <a:schemeClr val="tx1"/>
                </a:solidFill>
                <a:effectLst/>
                <a:latin typeface="+mn-lt"/>
                <a:ea typeface="+mn-ea"/>
                <a:cs typeface="+mn-cs"/>
              </a:rPr>
              <a:t>erst rund 43 Prozent aus (Hausärzte:</a:t>
            </a:r>
            <a:r>
              <a:rPr lang="de-DE" sz="1200" b="0" kern="1200" baseline="0" dirty="0" smtClean="0">
                <a:solidFill>
                  <a:schemeClr val="tx1"/>
                </a:solidFill>
                <a:effectLst/>
                <a:latin typeface="+mn-lt"/>
                <a:ea typeface="+mn-ea"/>
                <a:cs typeface="+mn-cs"/>
              </a:rPr>
              <a:t> 42 Prozent; Fachärzte: 44 Prozent); Tendenz steigend.</a:t>
            </a:r>
          </a:p>
          <a:p>
            <a:pPr marL="0" marR="0" lvl="0" indent="0" algn="l" defTabSz="995507"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effectLst/>
              <a:latin typeface="+mn-lt"/>
              <a:ea typeface="+mn-ea"/>
              <a:cs typeface="+mn-cs"/>
              <a:sym typeface="+mn-lt"/>
            </a:endParaRPr>
          </a:p>
          <a:p>
            <a:endParaRPr lang="de-DE" sz="1200" b="0" kern="1200" baseline="0" dirty="0" smtClean="0">
              <a:solidFill>
                <a:schemeClr val="tx1"/>
              </a:solidFill>
              <a:effectLst/>
              <a:latin typeface="+mn-lt"/>
              <a:ea typeface="+mn-ea"/>
              <a:cs typeface="+mn-cs"/>
            </a:endParaRPr>
          </a:p>
          <a:p>
            <a:r>
              <a:rPr lang="de-DE" sz="1200" b="0" u="sng" kern="1200" baseline="0" dirty="0" smtClean="0">
                <a:solidFill>
                  <a:schemeClr val="tx1"/>
                </a:solidFill>
                <a:effectLst/>
                <a:latin typeface="+mn-lt"/>
                <a:ea typeface="+mn-ea"/>
                <a:cs typeface="+mn-cs"/>
              </a:rPr>
              <a:t>Hinweis:</a:t>
            </a:r>
          </a:p>
          <a:p>
            <a:r>
              <a:rPr lang="de-DE" sz="1200" b="1" kern="1200" baseline="0" dirty="0" smtClean="0">
                <a:solidFill>
                  <a:schemeClr val="tx1"/>
                </a:solidFill>
                <a:effectLst/>
                <a:latin typeface="+mn-lt"/>
                <a:ea typeface="+mn-ea"/>
                <a:cs typeface="+mn-cs"/>
              </a:rPr>
              <a:t>Ausgewertete Fachgebiete </a:t>
            </a:r>
            <a:r>
              <a:rPr lang="de-DE" sz="1200" b="0" kern="1200" baseline="0" dirty="0" smtClean="0">
                <a:solidFill>
                  <a:schemeClr val="tx1"/>
                </a:solidFill>
                <a:effectLst/>
                <a:latin typeface="+mn-lt"/>
                <a:ea typeface="+mn-ea"/>
                <a:cs typeface="+mn-cs"/>
              </a:rPr>
              <a:t>= </a:t>
            </a:r>
            <a:r>
              <a:rPr lang="de-DE" sz="1200" b="0" i="0" u="none" strike="noStrike" kern="1200" dirty="0" smtClean="0">
                <a:solidFill>
                  <a:schemeClr val="tx1"/>
                </a:solidFill>
                <a:effectLst/>
                <a:latin typeface="+mn-lt"/>
                <a:ea typeface="+mn-ea"/>
                <a:cs typeface="+mn-cs"/>
              </a:rPr>
              <a:t>Hausärzte,</a:t>
            </a:r>
            <a:r>
              <a:rPr lang="de-DE" sz="1200" b="0" i="0" u="none" strike="noStrike" kern="1200" baseline="0" dirty="0" smtClean="0">
                <a:solidFill>
                  <a:schemeClr val="tx1"/>
                </a:solidFill>
                <a:effectLst/>
                <a:latin typeface="+mn-lt"/>
                <a:ea typeface="+mn-ea"/>
                <a:cs typeface="+mn-cs"/>
              </a:rPr>
              <a:t> </a:t>
            </a:r>
            <a:r>
              <a:rPr lang="de-DE" sz="1200" b="0" i="0" u="none" strike="noStrike" kern="1200" dirty="0" smtClean="0">
                <a:solidFill>
                  <a:schemeClr val="tx1"/>
                </a:solidFill>
                <a:effectLst/>
                <a:latin typeface="+mn-lt"/>
                <a:ea typeface="+mn-ea"/>
                <a:cs typeface="+mn-cs"/>
              </a:rPr>
              <a:t>Anästhesisten, Augenärzte, Chirurgen,</a:t>
            </a:r>
            <a:r>
              <a:rPr lang="de-DE" sz="1200" dirty="0" smtClean="0"/>
              <a:t> </a:t>
            </a:r>
            <a:r>
              <a:rPr lang="de-DE" sz="1200" b="0" i="0" u="none" strike="noStrike" kern="1200" dirty="0" smtClean="0">
                <a:solidFill>
                  <a:schemeClr val="tx1"/>
                </a:solidFill>
                <a:effectLst/>
                <a:latin typeface="+mn-lt"/>
                <a:ea typeface="+mn-ea"/>
                <a:cs typeface="+mn-cs"/>
              </a:rPr>
              <a:t>Frauenärzte,</a:t>
            </a:r>
            <a:r>
              <a:rPr lang="de-DE" sz="1200" b="0" i="0" u="none" strike="noStrike" kern="1200" baseline="0" dirty="0" smtClean="0">
                <a:solidFill>
                  <a:schemeClr val="tx1"/>
                </a:solidFill>
                <a:effectLst/>
                <a:latin typeface="+mn-lt"/>
                <a:ea typeface="+mn-ea"/>
                <a:cs typeface="+mn-cs"/>
              </a:rPr>
              <a:t> </a:t>
            </a:r>
            <a:r>
              <a:rPr lang="de-DE" sz="1200" b="0" i="0" u="none" strike="noStrike" kern="1200" dirty="0" smtClean="0">
                <a:solidFill>
                  <a:schemeClr val="tx1"/>
                </a:solidFill>
                <a:effectLst/>
                <a:latin typeface="+mn-lt"/>
                <a:ea typeface="+mn-ea"/>
                <a:cs typeface="+mn-cs"/>
              </a:rPr>
              <a:t>Hautärzte, HNO-Ärzte ,</a:t>
            </a:r>
            <a:r>
              <a:rPr lang="de-DE" sz="1200" dirty="0" smtClean="0"/>
              <a:t> </a:t>
            </a:r>
            <a:r>
              <a:rPr lang="de-DE" sz="1200" b="0" i="0" u="none" strike="noStrike" kern="1200" dirty="0" smtClean="0">
                <a:solidFill>
                  <a:schemeClr val="tx1"/>
                </a:solidFill>
                <a:effectLst/>
                <a:latin typeface="+mn-lt"/>
                <a:ea typeface="+mn-ea"/>
                <a:cs typeface="+mn-cs"/>
              </a:rPr>
              <a:t>Internisten (fachärztlich),</a:t>
            </a:r>
            <a:r>
              <a:rPr lang="de-DE" sz="1200" b="0" i="0" u="none" strike="noStrike" kern="1200" baseline="0" dirty="0" smtClean="0">
                <a:solidFill>
                  <a:schemeClr val="tx1"/>
                </a:solidFill>
                <a:effectLst/>
                <a:latin typeface="+mn-lt"/>
                <a:ea typeface="+mn-ea"/>
                <a:cs typeface="+mn-cs"/>
              </a:rPr>
              <a:t> </a:t>
            </a:r>
            <a:r>
              <a:rPr lang="de-DE" sz="1200" b="0" i="0" u="none" strike="noStrike" kern="1200" dirty="0" smtClean="0">
                <a:solidFill>
                  <a:schemeClr val="tx1"/>
                </a:solidFill>
                <a:effectLst/>
                <a:latin typeface="+mn-lt"/>
                <a:ea typeface="+mn-ea"/>
                <a:cs typeface="+mn-cs"/>
              </a:rPr>
              <a:t>Kinderärzte, </a:t>
            </a:r>
            <a:r>
              <a:rPr lang="de-DE" sz="1200" dirty="0" smtClean="0"/>
              <a:t> </a:t>
            </a:r>
            <a:r>
              <a:rPr lang="de-DE" sz="1200" b="0" i="0" u="none" strike="noStrike" kern="1200" dirty="0" smtClean="0">
                <a:solidFill>
                  <a:schemeClr val="tx1"/>
                </a:solidFill>
                <a:effectLst/>
                <a:latin typeface="+mn-lt"/>
                <a:ea typeface="+mn-ea"/>
                <a:cs typeface="+mn-cs"/>
              </a:rPr>
              <a:t>Nervenärzte + Neurologen,</a:t>
            </a:r>
            <a:r>
              <a:rPr lang="de-DE" sz="1200" dirty="0" smtClean="0"/>
              <a:t> </a:t>
            </a:r>
            <a:r>
              <a:rPr lang="de-DE" sz="1200" b="0" i="0" u="none" strike="noStrike" kern="1200" dirty="0" smtClean="0">
                <a:solidFill>
                  <a:schemeClr val="tx1"/>
                </a:solidFill>
                <a:effectLst/>
                <a:latin typeface="+mn-lt"/>
                <a:ea typeface="+mn-ea"/>
                <a:cs typeface="+mn-cs"/>
              </a:rPr>
              <a:t>Orthopäden,</a:t>
            </a:r>
            <a:r>
              <a:rPr lang="de-DE" sz="1200" dirty="0" smtClean="0"/>
              <a:t> </a:t>
            </a:r>
            <a:r>
              <a:rPr lang="de-DE" sz="1200" b="0" i="0" u="none" strike="noStrike" kern="1200" dirty="0" smtClean="0">
                <a:solidFill>
                  <a:schemeClr val="tx1"/>
                </a:solidFill>
                <a:effectLst/>
                <a:latin typeface="+mn-lt"/>
                <a:ea typeface="+mn-ea"/>
                <a:cs typeface="+mn-cs"/>
              </a:rPr>
              <a:t>Psychotherapeuten + Psychiater,</a:t>
            </a:r>
            <a:r>
              <a:rPr lang="de-DE" sz="1200" b="0" i="0" u="none" strike="noStrike" kern="1200" baseline="0" dirty="0" smtClean="0">
                <a:solidFill>
                  <a:schemeClr val="tx1"/>
                </a:solidFill>
                <a:effectLst/>
                <a:latin typeface="+mn-lt"/>
                <a:ea typeface="+mn-ea"/>
                <a:cs typeface="+mn-cs"/>
              </a:rPr>
              <a:t> </a:t>
            </a:r>
            <a:r>
              <a:rPr lang="de-DE" sz="1200" b="0" i="0" u="none" strike="noStrike" kern="1200" dirty="0" smtClean="0">
                <a:solidFill>
                  <a:schemeClr val="tx1"/>
                </a:solidFill>
                <a:effectLst/>
                <a:latin typeface="+mn-lt"/>
                <a:ea typeface="+mn-ea"/>
                <a:cs typeface="+mn-cs"/>
              </a:rPr>
              <a:t>Urologen </a:t>
            </a:r>
          </a:p>
        </p:txBody>
      </p:sp>
      <p:sp>
        <p:nvSpPr>
          <p:cNvPr id="4" name="Foliennummernplatzhalter 3"/>
          <p:cNvSpPr>
            <a:spLocks noGrp="1"/>
          </p:cNvSpPr>
          <p:nvPr>
            <p:ph type="sldNum" sz="quarter" idx="10"/>
          </p:nvPr>
        </p:nvSpPr>
        <p:spPr/>
        <p:txBody>
          <a:bodyPr/>
          <a:lstStyle/>
          <a:p>
            <a:fld id="{F9D02CA5-E32B-4365-B525-72BC218A1173}" type="slidenum">
              <a:rPr lang="de-DE" smtClean="0"/>
              <a:pPr/>
              <a:t>7</a:t>
            </a:fld>
            <a:endParaRPr lang="de-DE" dirty="0"/>
          </a:p>
        </p:txBody>
      </p:sp>
    </p:spTree>
    <p:extLst>
      <p:ext uri="{BB962C8B-B14F-4D97-AF65-F5344CB8AC3E}">
        <p14:creationId xmlns:p14="http://schemas.microsoft.com/office/powerpoint/2010/main" val="272115943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smtClean="0">
                <a:solidFill>
                  <a:schemeClr val="tx1"/>
                </a:solidFill>
                <a:effectLst/>
                <a:latin typeface="+mn-lt"/>
                <a:ea typeface="+mn-ea"/>
                <a:cs typeface="+mn-cs"/>
              </a:rPr>
              <a:t>Im Vergleich zu Männern wählen Frauen –</a:t>
            </a:r>
            <a:r>
              <a:rPr lang="de-DE" sz="1200" kern="1200" baseline="0" dirty="0" smtClean="0">
                <a:solidFill>
                  <a:schemeClr val="tx1"/>
                </a:solidFill>
                <a:effectLst/>
                <a:latin typeface="+mn-lt"/>
                <a:ea typeface="+mn-ea"/>
                <a:cs typeface="+mn-cs"/>
              </a:rPr>
              <a:t> über alle Fachrichtungen betrachtet </a:t>
            </a:r>
            <a:r>
              <a:rPr lang="de-DE" sz="1200" kern="1200" dirty="0" smtClean="0">
                <a:solidFill>
                  <a:schemeClr val="tx1"/>
                </a:solidFill>
                <a:effectLst/>
                <a:latin typeface="+mn-lt"/>
                <a:ea typeface="+mn-ea"/>
                <a:cs typeface="+mn-cs"/>
              </a:rPr>
              <a:t>–</a:t>
            </a:r>
            <a:r>
              <a:rPr lang="de-DE" sz="1200" kern="1200" baseline="0" dirty="0" smtClean="0">
                <a:solidFill>
                  <a:schemeClr val="tx1"/>
                </a:solidFill>
                <a:effectLst/>
                <a:latin typeface="+mn-lt"/>
                <a:ea typeface="+mn-ea"/>
                <a:cs typeface="+mn-cs"/>
              </a:rPr>
              <a:t> </a:t>
            </a:r>
            <a:r>
              <a:rPr lang="de-DE" sz="1200" kern="1200" dirty="0" smtClean="0">
                <a:solidFill>
                  <a:schemeClr val="tx1"/>
                </a:solidFill>
                <a:effectLst/>
                <a:latin typeface="+mn-lt"/>
                <a:ea typeface="+mn-ea"/>
                <a:cs typeface="+mn-cs"/>
              </a:rPr>
              <a:t>deut­lich häufiger die Einzelpraxis als Nieder­lassungsform</a:t>
            </a:r>
            <a:r>
              <a:rPr lang="de-DE" sz="1200" kern="1200" baseline="0" dirty="0" smtClean="0">
                <a:solidFill>
                  <a:schemeClr val="tx1"/>
                </a:solidFill>
                <a:effectLst/>
                <a:latin typeface="+mn-lt"/>
                <a:ea typeface="+mn-ea"/>
                <a:cs typeface="+mn-cs"/>
              </a:rPr>
              <a:t>.</a:t>
            </a:r>
          </a:p>
          <a:p>
            <a:endParaRPr lang="de-DE" sz="1200"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Eine Ursache liegt sicherlich darin, dass Frauen sich überwiegend in den Fachgebieten niederlassen (Psycho­therapie + Psychiatrie, Gynäko­logie), in denen die Koope­ration auch bei Bestandspraxen eine deutlich geringere Bedeutung hat als in anderen Fachge­bieten.</a:t>
            </a:r>
            <a:r>
              <a:rPr lang="de-DE" sz="1200" b="1" kern="1200" dirty="0" smtClean="0">
                <a:solidFill>
                  <a:schemeClr val="tx1"/>
                </a:solidFill>
                <a:effectLst/>
                <a:latin typeface="+mn-lt"/>
                <a:ea typeface="+mn-ea"/>
                <a:cs typeface="+mn-cs"/>
              </a:rPr>
              <a:t> </a:t>
            </a:r>
          </a:p>
          <a:p>
            <a:pPr marL="0" marR="0" lvl="0" indent="0" algn="l" defTabSz="995507"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effectLst/>
              <a:latin typeface="+mn-lt"/>
              <a:ea typeface="+mn-ea"/>
              <a:cs typeface="+mn-cs"/>
              <a:sym typeface="+mn-lt"/>
            </a:endParaRPr>
          </a:p>
          <a:p>
            <a:pPr marL="0" marR="0" lvl="0" indent="0" algn="l" defTabSz="995507" rtl="0" eaLnBrk="1" fontAlgn="auto" latinLnBrk="0" hangingPunct="1">
              <a:lnSpc>
                <a:spcPct val="100000"/>
              </a:lnSpc>
              <a:spcBef>
                <a:spcPts val="0"/>
              </a:spcBef>
              <a:spcAft>
                <a:spcPts val="0"/>
              </a:spcAft>
              <a:buClrTx/>
              <a:buSzTx/>
              <a:buFontTx/>
              <a:buNone/>
              <a:tabLst/>
              <a:defRPr/>
            </a:pPr>
            <a:r>
              <a:rPr lang="de-DE" sz="1200" i="0" kern="1200" dirty="0" smtClean="0">
                <a:solidFill>
                  <a:schemeClr val="tx1"/>
                </a:solidFill>
                <a:effectLst/>
                <a:latin typeface="+mn-lt"/>
                <a:ea typeface="+mn-ea"/>
                <a:cs typeface="+mn-cs"/>
                <a:sym typeface="+mn-lt"/>
              </a:rPr>
              <a:t>Gegebenenfalls</a:t>
            </a:r>
            <a:r>
              <a:rPr lang="de-DE" sz="1200" i="0" kern="1200" baseline="0" dirty="0" smtClean="0">
                <a:solidFill>
                  <a:schemeClr val="tx1"/>
                </a:solidFill>
                <a:effectLst/>
                <a:latin typeface="+mn-lt"/>
                <a:ea typeface="+mn-ea"/>
                <a:cs typeface="+mn-cs"/>
                <a:sym typeface="+mn-lt"/>
              </a:rPr>
              <a:t> s</a:t>
            </a:r>
            <a:r>
              <a:rPr lang="de-DE" sz="1200" i="0" kern="1200" dirty="0" smtClean="0">
                <a:solidFill>
                  <a:schemeClr val="tx1"/>
                </a:solidFill>
                <a:effectLst/>
                <a:latin typeface="+mn-lt"/>
                <a:ea typeface="+mn-ea"/>
                <a:cs typeface="+mn-cs"/>
                <a:sym typeface="+mn-lt"/>
              </a:rPr>
              <a:t>tehen bei Existenzgründerinnen Selbstbestimmung und Unabhängigkeit aber auch stärker im Fokus. Oder sie präferieren sie stärker die Anstellung von Ärzten zur gemeinsamen Zusammenarbeit.</a:t>
            </a:r>
            <a:endParaRPr lang="de-DE" sz="1200" i="0" dirty="0" smtClean="0"/>
          </a:p>
          <a:p>
            <a:endParaRPr lang="de-DE" sz="1200" b="1" kern="1200" dirty="0" smtClean="0">
              <a:solidFill>
                <a:schemeClr val="tx1"/>
              </a:solidFill>
              <a:effectLst/>
              <a:latin typeface="+mn-lt"/>
              <a:ea typeface="+mn-ea"/>
              <a:cs typeface="+mn-cs"/>
            </a:endParaRPr>
          </a:p>
          <a:p>
            <a:r>
              <a:rPr lang="de-DE" sz="1200" kern="1200" dirty="0" smtClean="0">
                <a:solidFill>
                  <a:schemeClr val="tx1"/>
                </a:solidFill>
                <a:effectLst/>
                <a:latin typeface="+mn-lt"/>
                <a:ea typeface="+mn-ea"/>
                <a:cs typeface="+mn-cs"/>
              </a:rPr>
              <a:t>Grundsätzlich lassen sich im Rahmen einer Kooperation Familie und Beruf oft leichter miteinander vereinbaren als in einer klassischen Einzelpraxis ohne angestellte Ärzte (Stich­wörter: Arbeitsteilung, Abwesenheits-/ Urlaubsvertretung).</a:t>
            </a:r>
          </a:p>
          <a:p>
            <a:endParaRPr lang="de-DE" sz="1200" kern="1200" dirty="0" smtClean="0">
              <a:solidFill>
                <a:schemeClr val="tx1"/>
              </a:solidFill>
              <a:effectLst/>
              <a:latin typeface="+mn-lt"/>
              <a:ea typeface="+mn-ea"/>
              <a:cs typeface="+mn-cs"/>
            </a:endParaRPr>
          </a:p>
          <a:p>
            <a:pPr marL="0" marR="0" lvl="0" indent="0" algn="l" defTabSz="1043056"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Daneben ergeben sich die</a:t>
            </a:r>
            <a:r>
              <a:rPr lang="de-DE" sz="1200" kern="1200" baseline="0" dirty="0" smtClean="0">
                <a:solidFill>
                  <a:schemeClr val="tx1"/>
                </a:solidFill>
                <a:effectLst/>
                <a:latin typeface="+mn-lt"/>
                <a:ea typeface="+mn-ea"/>
                <a:cs typeface="+mn-cs"/>
              </a:rPr>
              <a:t> Möglichkeit</a:t>
            </a:r>
            <a:endParaRPr lang="de-DE" sz="1200" kern="1200" dirty="0" smtClean="0">
              <a:solidFill>
                <a:schemeClr val="tx1"/>
              </a:solidFill>
              <a:effectLst/>
              <a:latin typeface="+mn-lt"/>
              <a:ea typeface="+mn-ea"/>
              <a:cs typeface="+mn-cs"/>
            </a:endParaRPr>
          </a:p>
          <a:p>
            <a:pPr marL="521528" marR="0" lvl="1" indent="0" algn="l" defTabSz="1043056" rtl="0" eaLnBrk="1" fontAlgn="auto" latinLnBrk="0" hangingPunct="1">
              <a:lnSpc>
                <a:spcPct val="100000"/>
              </a:lnSpc>
              <a:spcBef>
                <a:spcPts val="0"/>
              </a:spcBef>
              <a:spcAft>
                <a:spcPts val="0"/>
              </a:spcAft>
              <a:buClrTx/>
              <a:buSzTx/>
              <a:buFontTx/>
              <a:buNone/>
              <a:tabLst/>
              <a:defRPr/>
            </a:pPr>
            <a:r>
              <a:rPr lang="de-DE" sz="1200" kern="1200" baseline="0" dirty="0" smtClean="0">
                <a:solidFill>
                  <a:schemeClr val="tx1"/>
                </a:solidFill>
                <a:effectLst/>
                <a:latin typeface="+mn-lt"/>
                <a:ea typeface="+mn-ea"/>
                <a:cs typeface="+mn-cs"/>
              </a:rPr>
              <a:t>des</a:t>
            </a:r>
            <a:r>
              <a:rPr lang="de-DE" sz="1200" kern="1200" dirty="0" smtClean="0">
                <a:solidFill>
                  <a:schemeClr val="tx1"/>
                </a:solidFill>
                <a:effectLst/>
                <a:latin typeface="+mn-lt"/>
                <a:ea typeface="+mn-ea"/>
                <a:cs typeface="+mn-cs"/>
              </a:rPr>
              <a:t> regelmäßigen fachlichen Austauschs, </a:t>
            </a:r>
          </a:p>
          <a:p>
            <a:pPr marL="521528" marR="0" lvl="1" indent="0" algn="l" defTabSz="1043056"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rPr>
              <a:t>der Spezialisie­rung </a:t>
            </a:r>
            <a:r>
              <a:rPr lang="de-DE" sz="1200" b="0" kern="1200" dirty="0" smtClean="0">
                <a:solidFill>
                  <a:schemeClr val="tx1"/>
                </a:solidFill>
                <a:effectLst/>
                <a:latin typeface="+mn-lt"/>
                <a:ea typeface="+mn-ea"/>
                <a:cs typeface="+mn-cs"/>
              </a:rPr>
              <a:t>und/oder Ausweitung des Leistungsangebots sowie </a:t>
            </a:r>
          </a:p>
          <a:p>
            <a:pPr marL="521528" marR="0" lvl="1" indent="0" algn="l" defTabSz="1043056" rtl="0" eaLnBrk="1" fontAlgn="auto" latinLnBrk="0" hangingPunct="1">
              <a:lnSpc>
                <a:spcPct val="100000"/>
              </a:lnSpc>
              <a:spcBef>
                <a:spcPts val="0"/>
              </a:spcBef>
              <a:spcAft>
                <a:spcPts val="0"/>
              </a:spcAft>
              <a:buClrTx/>
              <a:buSzTx/>
              <a:buFontTx/>
              <a:buNone/>
              <a:tabLst/>
              <a:defRPr/>
            </a:pPr>
            <a:r>
              <a:rPr lang="de-DE" sz="1200" b="0" kern="1200" dirty="0" smtClean="0">
                <a:solidFill>
                  <a:schemeClr val="tx1"/>
                </a:solidFill>
                <a:effectLst/>
                <a:latin typeface="+mn-lt"/>
                <a:ea typeface="+mn-ea"/>
                <a:cs typeface="+mn-cs"/>
              </a:rPr>
              <a:t>die </a:t>
            </a:r>
            <a:r>
              <a:rPr lang="de-DE" sz="1200" kern="1200" dirty="0" smtClean="0">
                <a:solidFill>
                  <a:schemeClr val="tx1"/>
                </a:solidFill>
                <a:effectLst/>
                <a:latin typeface="+mn-lt"/>
                <a:ea typeface="+mn-ea"/>
                <a:cs typeface="+mn-cs"/>
              </a:rPr>
              <a:t>Möglichkeit der Kostensenkung durch teilweise Reduzierung der Kosten pro Kopf für Personal und/oder Räume aber auch bei Geräteanschaffungen.</a:t>
            </a:r>
          </a:p>
        </p:txBody>
      </p:sp>
      <p:sp>
        <p:nvSpPr>
          <p:cNvPr id="4" name="Foliennummernplatzhalter 3"/>
          <p:cNvSpPr>
            <a:spLocks noGrp="1"/>
          </p:cNvSpPr>
          <p:nvPr>
            <p:ph type="sldNum" sz="quarter" idx="10"/>
          </p:nvPr>
        </p:nvSpPr>
        <p:spPr/>
        <p:txBody>
          <a:bodyPr/>
          <a:lstStyle/>
          <a:p>
            <a:fld id="{F9D02CA5-E32B-4365-B525-72BC218A1173}" type="slidenum">
              <a:rPr lang="de-DE" smtClean="0"/>
              <a:pPr/>
              <a:t>8</a:t>
            </a:fld>
            <a:endParaRPr lang="de-DE" dirty="0"/>
          </a:p>
        </p:txBody>
      </p:sp>
    </p:spTree>
    <p:extLst>
      <p:ext uri="{BB962C8B-B14F-4D97-AF65-F5344CB8AC3E}">
        <p14:creationId xmlns:p14="http://schemas.microsoft.com/office/powerpoint/2010/main" val="41532520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lvl="0" indent="0" algn="l" defTabSz="995507" rtl="0" eaLnBrk="1" fontAlgn="auto" latinLnBrk="0" hangingPunct="1">
              <a:lnSpc>
                <a:spcPct val="100000"/>
              </a:lnSpc>
              <a:spcBef>
                <a:spcPts val="0"/>
              </a:spcBef>
              <a:spcAft>
                <a:spcPts val="0"/>
              </a:spcAft>
              <a:buClrTx/>
              <a:buSzTx/>
              <a:buFontTx/>
              <a:buNone/>
              <a:tabLst/>
              <a:defRPr/>
            </a:pPr>
            <a:r>
              <a:rPr lang="de-DE" sz="1200" b="0" kern="1200" dirty="0" smtClean="0">
                <a:solidFill>
                  <a:schemeClr val="tx1"/>
                </a:solidFill>
                <a:effectLst/>
                <a:latin typeface="+mn-lt"/>
                <a:ea typeface="+mn-ea"/>
                <a:cs typeface="+mn-cs"/>
                <a:sym typeface="+mn-lt"/>
              </a:rPr>
              <a:t>Ein Blick auf die </a:t>
            </a:r>
            <a:r>
              <a:rPr lang="de-DE" sz="1200" kern="1200" baseline="0" dirty="0" smtClean="0">
                <a:solidFill>
                  <a:schemeClr val="tx1"/>
                </a:solidFill>
                <a:effectLst/>
                <a:latin typeface="+mn-lt"/>
                <a:ea typeface="+mn-ea"/>
                <a:cs typeface="+mn-cs"/>
                <a:sym typeface="+mn-lt"/>
              </a:rPr>
              <a:t>Geschlechter zeigt:</a:t>
            </a:r>
          </a:p>
          <a:p>
            <a:pPr marL="0" marR="0" lvl="0" indent="0" algn="l" defTabSz="995507" rtl="0" eaLnBrk="1" fontAlgn="auto" latinLnBrk="0" hangingPunct="1">
              <a:lnSpc>
                <a:spcPct val="100000"/>
              </a:lnSpc>
              <a:spcBef>
                <a:spcPts val="0"/>
              </a:spcBef>
              <a:spcAft>
                <a:spcPts val="0"/>
              </a:spcAft>
              <a:buClrTx/>
              <a:buSzTx/>
              <a:buFontTx/>
              <a:buNone/>
              <a:tabLst/>
              <a:defRPr/>
            </a:pPr>
            <a:endParaRPr lang="de-DE" sz="1200" kern="1200" baseline="0" dirty="0" smtClean="0">
              <a:solidFill>
                <a:schemeClr val="tx1"/>
              </a:solidFill>
              <a:effectLst/>
              <a:latin typeface="+mn-lt"/>
              <a:ea typeface="+mn-ea"/>
              <a:cs typeface="+mn-cs"/>
              <a:sym typeface="+mn-lt"/>
            </a:endParaRPr>
          </a:p>
          <a:p>
            <a:pPr marL="0" marR="0" lvl="0" indent="0" algn="l" defTabSz="995507"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sym typeface="+mn-lt"/>
              </a:rPr>
              <a:t>Insgesamt steigen sowohl bei den weiblichen als auch männlichen Existenzgründern seit Jahren die getätigten Praxisinvestitionen. </a:t>
            </a:r>
          </a:p>
          <a:p>
            <a:pPr marL="0" marR="0" lvl="0" indent="0" algn="l" defTabSz="995507" rtl="0" eaLnBrk="1" fontAlgn="auto" latinLnBrk="0" hangingPunct="1">
              <a:lnSpc>
                <a:spcPct val="100000"/>
              </a:lnSpc>
              <a:spcBef>
                <a:spcPts val="0"/>
              </a:spcBef>
              <a:spcAft>
                <a:spcPts val="0"/>
              </a:spcAft>
              <a:buClrTx/>
              <a:buSzTx/>
              <a:buFontTx/>
              <a:buNone/>
              <a:tabLst/>
              <a:defRPr/>
            </a:pPr>
            <a:endParaRPr lang="de-DE" sz="1200" kern="1200" dirty="0" smtClean="0">
              <a:solidFill>
                <a:schemeClr val="tx1"/>
              </a:solidFill>
              <a:effectLst/>
              <a:latin typeface="+mn-lt"/>
              <a:ea typeface="+mn-ea"/>
              <a:cs typeface="+mn-cs"/>
              <a:sym typeface="+mn-lt"/>
            </a:endParaRPr>
          </a:p>
          <a:p>
            <a:pPr marL="0" marR="0" lvl="0" indent="0" algn="l" defTabSz="995507"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effectLst/>
                <a:latin typeface="+mn-lt"/>
                <a:ea typeface="+mn-ea"/>
                <a:cs typeface="+mn-cs"/>
                <a:sym typeface="+mn-lt"/>
              </a:rPr>
              <a:t>Dennoch gibt es erhebliche Unterschiede zwischen den Geschlechtern. So gaben Männer 2018/2019 mit durchschnittlich 173.300 Euro rund ein Fünftel mehr für die Niederlassung aus als Frauen.</a:t>
            </a:r>
            <a:endParaRPr lang="de-DE" sz="1200" dirty="0" smtClean="0"/>
          </a:p>
          <a:p>
            <a:endParaRPr lang="de-DE" sz="1400" kern="1200" dirty="0" smtClean="0">
              <a:solidFill>
                <a:schemeClr val="tx1"/>
              </a:solidFill>
              <a:effectLst/>
              <a:latin typeface="+mn-lt"/>
              <a:ea typeface="+mn-ea"/>
              <a:cs typeface="+mn-cs"/>
            </a:endParaRPr>
          </a:p>
        </p:txBody>
      </p:sp>
      <p:sp>
        <p:nvSpPr>
          <p:cNvPr id="4" name="Foliennummernplatzhalter 3"/>
          <p:cNvSpPr>
            <a:spLocks noGrp="1"/>
          </p:cNvSpPr>
          <p:nvPr>
            <p:ph type="sldNum" sz="quarter" idx="10"/>
          </p:nvPr>
        </p:nvSpPr>
        <p:spPr/>
        <p:txBody>
          <a:bodyPr/>
          <a:lstStyle/>
          <a:p>
            <a:fld id="{F9D02CA5-E32B-4365-B525-72BC218A1173}" type="slidenum">
              <a:rPr lang="de-DE" smtClean="0"/>
              <a:pPr/>
              <a:t>9</a:t>
            </a:fld>
            <a:endParaRPr lang="de-DE" dirty="0"/>
          </a:p>
        </p:txBody>
      </p:sp>
    </p:spTree>
    <p:extLst>
      <p:ext uri="{BB962C8B-B14F-4D97-AF65-F5344CB8AC3E}">
        <p14:creationId xmlns:p14="http://schemas.microsoft.com/office/powerpoint/2010/main" val="95768792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3.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4.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5.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6.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5.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Master" Target="../slideMasters/slideMaster1.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Master" Target="../slideMasters/slideMaster1.xml"/><Relationship Id="rId4" Type="http://schemas.openxmlformats.org/officeDocument/2006/relationships/image" Target="../media/image32.png"/></Relationships>
</file>

<file path=ppt/slideLayouts/_rels/slideLayout3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xml"/><Relationship Id="rId1" Type="http://schemas.openxmlformats.org/officeDocument/2006/relationships/vmlDrawing" Target="../drawings/vmlDrawing2.vml"/><Relationship Id="rId5" Type="http://schemas.openxmlformats.org/officeDocument/2006/relationships/image" Target="NULL"/><Relationship Id="rId4" Type="http://schemas.openxmlformats.org/officeDocument/2006/relationships/oleObject" Target="../embeddings/oleObject2.bin"/></Relationships>
</file>

<file path=ppt/slideLayouts/_rels/slideLayout3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4.xml"/><Relationship Id="rId1" Type="http://schemas.openxmlformats.org/officeDocument/2006/relationships/vmlDrawing" Target="../drawings/vmlDrawing3.vml"/><Relationship Id="rId5" Type="http://schemas.openxmlformats.org/officeDocument/2006/relationships/image" Target="NULL"/><Relationship Id="rId4" Type="http://schemas.openxmlformats.org/officeDocument/2006/relationships/oleObject" Target="../embeddings/oleObject3.bin"/></Relationships>
</file>

<file path=ppt/slideLayouts/_rels/slideLayout3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5.xml"/><Relationship Id="rId1" Type="http://schemas.openxmlformats.org/officeDocument/2006/relationships/vmlDrawing" Target="../drawings/vmlDrawing4.vml"/><Relationship Id="rId5" Type="http://schemas.openxmlformats.org/officeDocument/2006/relationships/image" Target="NULL"/><Relationship Id="rId4" Type="http://schemas.openxmlformats.org/officeDocument/2006/relationships/oleObject" Target="../embeddings/oleObject4.bin"/></Relationships>
</file>

<file path=ppt/slideLayouts/_rels/slideLayout3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6.xml"/><Relationship Id="rId1" Type="http://schemas.openxmlformats.org/officeDocument/2006/relationships/vmlDrawing" Target="../drawings/vmlDrawing5.vml"/><Relationship Id="rId5" Type="http://schemas.openxmlformats.org/officeDocument/2006/relationships/image" Target="NULL"/><Relationship Id="rId4" Type="http://schemas.openxmlformats.org/officeDocument/2006/relationships/oleObject" Target="../embeddings/oleObject5.bin"/></Relationships>
</file>

<file path=ppt/slideLayouts/_rels/slideLayout3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7.xml"/><Relationship Id="rId1" Type="http://schemas.openxmlformats.org/officeDocument/2006/relationships/vmlDrawing" Target="../drawings/vmlDrawing6.vml"/><Relationship Id="rId5" Type="http://schemas.openxmlformats.org/officeDocument/2006/relationships/image" Target="NULL"/><Relationship Id="rId4" Type="http://schemas.openxmlformats.org/officeDocument/2006/relationships/oleObject" Target="../embeddings/oleObject6.bin"/></Relationships>
</file>

<file path=ppt/slideLayouts/_rels/slideLayout36.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8.xml"/><Relationship Id="rId1" Type="http://schemas.openxmlformats.org/officeDocument/2006/relationships/vmlDrawing" Target="../drawings/vmlDrawing7.vml"/><Relationship Id="rId5" Type="http://schemas.openxmlformats.org/officeDocument/2006/relationships/image" Target="NULL"/><Relationship Id="rId4" Type="http://schemas.openxmlformats.org/officeDocument/2006/relationships/oleObject" Target="../embeddings/oleObject7.bin"/></Relationships>
</file>

<file path=ppt/slideLayouts/_rels/slideLayout37.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9.xml"/><Relationship Id="rId1" Type="http://schemas.openxmlformats.org/officeDocument/2006/relationships/vmlDrawing" Target="../drawings/vmlDrawing8.vml"/><Relationship Id="rId5" Type="http://schemas.openxmlformats.org/officeDocument/2006/relationships/image" Target="NULL"/><Relationship Id="rId4" Type="http://schemas.openxmlformats.org/officeDocument/2006/relationships/oleObject" Target="../embeddings/oleObject8.bin"/></Relationships>
</file>

<file path=ppt/slideLayouts/_rels/slideLayout38.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0.xml"/><Relationship Id="rId1" Type="http://schemas.openxmlformats.org/officeDocument/2006/relationships/vmlDrawing" Target="../drawings/vmlDrawing9.vml"/><Relationship Id="rId5" Type="http://schemas.openxmlformats.org/officeDocument/2006/relationships/image" Target="NULL"/><Relationship Id="rId4" Type="http://schemas.openxmlformats.org/officeDocument/2006/relationships/oleObject" Target="../embeddings/oleObject9.bin"/></Relationships>
</file>

<file path=ppt/slideLayouts/_rels/slideLayout39.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1.xml"/><Relationship Id="rId1" Type="http://schemas.openxmlformats.org/officeDocument/2006/relationships/vmlDrawing" Target="../drawings/vmlDrawing10.vml"/><Relationship Id="rId5" Type="http://schemas.openxmlformats.org/officeDocument/2006/relationships/image" Target="NULL"/><Relationship Id="rId4" Type="http://schemas.openxmlformats.org/officeDocument/2006/relationships/oleObject" Target="../embeddings/oleObject10.bin"/></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2.xml"/><Relationship Id="rId1" Type="http://schemas.openxmlformats.org/officeDocument/2006/relationships/vmlDrawing" Target="../drawings/vmlDrawing11.vml"/><Relationship Id="rId5" Type="http://schemas.openxmlformats.org/officeDocument/2006/relationships/image" Target="NULL"/><Relationship Id="rId4" Type="http://schemas.openxmlformats.org/officeDocument/2006/relationships/oleObject" Target="../embeddings/oleObject11.bin"/></Relationships>
</file>

<file path=ppt/slideLayouts/_rels/slideLayout41.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3.xml"/><Relationship Id="rId1" Type="http://schemas.openxmlformats.org/officeDocument/2006/relationships/vmlDrawing" Target="../drawings/vmlDrawing12.vml"/><Relationship Id="rId5" Type="http://schemas.openxmlformats.org/officeDocument/2006/relationships/image" Target="NULL"/><Relationship Id="rId4" Type="http://schemas.openxmlformats.org/officeDocument/2006/relationships/oleObject" Target="../embeddings/oleObject12.bin"/></Relationships>
</file>

<file path=ppt/slideLayouts/_rels/slideLayout4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4.xml"/><Relationship Id="rId1" Type="http://schemas.openxmlformats.org/officeDocument/2006/relationships/vmlDrawing" Target="../drawings/vmlDrawing13.vml"/><Relationship Id="rId5" Type="http://schemas.openxmlformats.org/officeDocument/2006/relationships/image" Target="NULL"/><Relationship Id="rId4" Type="http://schemas.openxmlformats.org/officeDocument/2006/relationships/oleObject" Target="../embeddings/oleObject13.bin"/></Relationships>
</file>

<file path=ppt/slideLayouts/_rels/slideLayout4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5.xml"/><Relationship Id="rId1" Type="http://schemas.openxmlformats.org/officeDocument/2006/relationships/vmlDrawing" Target="../drawings/vmlDrawing14.vml"/><Relationship Id="rId5" Type="http://schemas.openxmlformats.org/officeDocument/2006/relationships/image" Target="NULL"/><Relationship Id="rId4" Type="http://schemas.openxmlformats.org/officeDocument/2006/relationships/oleObject" Target="../embeddings/oleObject14.bin"/></Relationships>
</file>

<file path=ppt/slideLayouts/_rels/slideLayout4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6.xml"/><Relationship Id="rId1" Type="http://schemas.openxmlformats.org/officeDocument/2006/relationships/vmlDrawing" Target="../drawings/vmlDrawing15.vml"/><Relationship Id="rId5" Type="http://schemas.openxmlformats.org/officeDocument/2006/relationships/image" Target="NULL"/><Relationship Id="rId4" Type="http://schemas.openxmlformats.org/officeDocument/2006/relationships/oleObject" Target="../embeddings/oleObject15.bin"/></Relationships>
</file>

<file path=ppt/slideLayouts/_rels/slideLayout45.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7.xml"/><Relationship Id="rId1" Type="http://schemas.openxmlformats.org/officeDocument/2006/relationships/vmlDrawing" Target="../drawings/vmlDrawing16.vml"/><Relationship Id="rId5" Type="http://schemas.openxmlformats.org/officeDocument/2006/relationships/image" Target="NULL"/><Relationship Id="rId4" Type="http://schemas.openxmlformats.org/officeDocument/2006/relationships/oleObject" Target="../embeddings/oleObject16.bin"/></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18.xml"/><Relationship Id="rId1" Type="http://schemas.openxmlformats.org/officeDocument/2006/relationships/vmlDrawing" Target="../drawings/vmlDrawing17.vml"/><Relationship Id="rId5" Type="http://schemas.openxmlformats.org/officeDocument/2006/relationships/image" Target="NULL"/><Relationship Id="rId4" Type="http://schemas.openxmlformats.org/officeDocument/2006/relationships/oleObject" Target="../embeddings/oleObject17.bin"/></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emf"/><Relationship Id="rId1" Type="http://schemas.openxmlformats.org/officeDocument/2006/relationships/slideMaster" Target="../slideMasters/slideMaster1.xml"/><Relationship Id="rId4" Type="http://schemas.openxmlformats.org/officeDocument/2006/relationships/image" Target="../media/image36.png"/></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emf"/><Relationship Id="rId1" Type="http://schemas.openxmlformats.org/officeDocument/2006/relationships/slideMaster" Target="../slideMasters/slideMaster1.xml"/><Relationship Id="rId4" Type="http://schemas.openxmlformats.org/officeDocument/2006/relationships/image" Target="../media/image36.pn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4.emf"/><Relationship Id="rId1" Type="http://schemas.openxmlformats.org/officeDocument/2006/relationships/slideMaster" Target="../slideMasters/slideMaster1.xml"/><Relationship Id="rId4" Type="http://schemas.openxmlformats.org/officeDocument/2006/relationships/image" Target="../media/image37.png"/></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01 Titelfolie Corporate I">
    <p:bg>
      <p:bgPr>
        <a:solidFill>
          <a:schemeClr val="bg1">
            <a:lumMod val="95000"/>
          </a:schemeClr>
        </a:solidFill>
        <a:effectLst/>
      </p:bgPr>
    </p:bg>
    <p:spTree>
      <p:nvGrpSpPr>
        <p:cNvPr id="1" name=""/>
        <p:cNvGrpSpPr/>
        <p:nvPr/>
      </p:nvGrpSpPr>
      <p:grpSpPr>
        <a:xfrm>
          <a:off x="0" y="0"/>
          <a:ext cx="0" cy="0"/>
          <a:chOff x="0" y="0"/>
          <a:chExt cx="0" cy="0"/>
        </a:xfrm>
      </p:grpSpPr>
      <p:pic>
        <p:nvPicPr>
          <p:cNvPr id="15" name="Grafik 14">
            <a:extLst>
              <a:ext uri="{FF2B5EF4-FFF2-40B4-BE49-F238E27FC236}">
                <a16:creationId xmlns:a16="http://schemas.microsoft.com/office/drawing/2014/main" id="{66A3FA64-0C3B-4293-8485-1C2DE7AAF07B}"/>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7998"/>
            <a:ext cx="10691813" cy="7567673"/>
          </a:xfrm>
          <a:prstGeom prst="rect">
            <a:avLst/>
          </a:prstGeom>
        </p:spPr>
      </p:pic>
      <p:sp>
        <p:nvSpPr>
          <p:cNvPr id="9" name="Abgerundetes Rechteck 18">
            <a:extLst>
              <a:ext uri="{FF2B5EF4-FFF2-40B4-BE49-F238E27FC236}">
                <a16:creationId xmlns:a16="http://schemas.microsoft.com/office/drawing/2014/main" id="{43E8492A-2100-44CC-9569-1AEE7F0A7784}"/>
              </a:ext>
            </a:extLst>
          </p:cNvPr>
          <p:cNvSpPr/>
          <p:nvPr userDrawn="1"/>
        </p:nvSpPr>
        <p:spPr>
          <a:xfrm flipH="1">
            <a:off x="720080" y="4457700"/>
            <a:ext cx="6858074" cy="2389199"/>
          </a:xfrm>
          <a:prstGeom prst="round1Rect">
            <a:avLst>
              <a:gd name="adj" fmla="val 1309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dirty="0"/>
          </a:p>
        </p:txBody>
      </p:sp>
      <p:sp>
        <p:nvSpPr>
          <p:cNvPr id="10" name="Textplatzhalter 12">
            <a:extLst>
              <a:ext uri="{FF2B5EF4-FFF2-40B4-BE49-F238E27FC236}">
                <a16:creationId xmlns:a16="http://schemas.microsoft.com/office/drawing/2014/main" id="{76D36727-3574-42B7-96A6-19AD765662CF}"/>
              </a:ext>
            </a:extLst>
          </p:cNvPr>
          <p:cNvSpPr>
            <a:spLocks noGrp="1"/>
          </p:cNvSpPr>
          <p:nvPr>
            <p:ph type="body" sz="quarter" idx="10" hasCustomPrompt="1"/>
          </p:nvPr>
        </p:nvSpPr>
        <p:spPr>
          <a:xfrm>
            <a:off x="1421756" y="4682584"/>
            <a:ext cx="5772794" cy="1199797"/>
          </a:xfrm>
          <a:prstGeom prst="rect">
            <a:avLst/>
          </a:prstGeom>
        </p:spPr>
        <p:txBody>
          <a:bodyPr anchor="ctr">
            <a:noAutofit/>
          </a:bodyPr>
          <a:lstStyle>
            <a:lvl1pPr marL="1588" marR="0" indent="-1588" algn="l" defTabSz="995507" rtl="0" eaLnBrk="1" fontAlgn="auto" latinLnBrk="0" hangingPunct="1">
              <a:lnSpc>
                <a:spcPct val="100000"/>
              </a:lnSpc>
              <a:spcBef>
                <a:spcPts val="0"/>
              </a:spcBef>
              <a:spcAft>
                <a:spcPts val="600"/>
              </a:spcAft>
              <a:buClrTx/>
              <a:buSzTx/>
              <a:buFontTx/>
              <a:buNone/>
              <a:tabLst/>
              <a:defRPr sz="3200"/>
            </a:lvl1pPr>
          </a:lstStyle>
          <a:p>
            <a:pPr marL="1588" marR="0" lvl="0" indent="-1588" algn="l" defTabSz="995507" rtl="0" eaLnBrk="1" fontAlgn="auto" latinLnBrk="0" hangingPunct="1">
              <a:lnSpc>
                <a:spcPct val="100000"/>
              </a:lnSpc>
              <a:spcBef>
                <a:spcPts val="0"/>
              </a:spcBef>
              <a:spcAft>
                <a:spcPts val="600"/>
              </a:spcAft>
              <a:buClrTx/>
              <a:buSzTx/>
              <a:buFontTx/>
              <a:buNone/>
              <a:tabLst/>
              <a:defRPr/>
            </a:pPr>
            <a:r>
              <a:rPr lang="de-DE" dirty="0"/>
              <a:t>Titelseite Corporate I –</a:t>
            </a:r>
            <a:br>
              <a:rPr lang="de-DE" dirty="0"/>
            </a:br>
            <a:r>
              <a:rPr lang="de-DE" dirty="0"/>
              <a:t>bitte Überschrift einfügen</a:t>
            </a:r>
          </a:p>
        </p:txBody>
      </p:sp>
      <p:sp>
        <p:nvSpPr>
          <p:cNvPr id="13" name="Textplatzhalter 3">
            <a:extLst>
              <a:ext uri="{FF2B5EF4-FFF2-40B4-BE49-F238E27FC236}">
                <a16:creationId xmlns:a16="http://schemas.microsoft.com/office/drawing/2014/main" id="{EFDEC8F5-672E-4240-919D-77BE2FE29514}"/>
              </a:ext>
            </a:extLst>
          </p:cNvPr>
          <p:cNvSpPr>
            <a:spLocks noGrp="1"/>
          </p:cNvSpPr>
          <p:nvPr>
            <p:ph type="body" sz="quarter" idx="14" hasCustomPrompt="1"/>
          </p:nvPr>
        </p:nvSpPr>
        <p:spPr>
          <a:xfrm>
            <a:off x="1421756" y="5940629"/>
            <a:ext cx="3301593" cy="548462"/>
          </a:xfrm>
          <a:prstGeom prst="rect">
            <a:avLst/>
          </a:prstGeom>
        </p:spPr>
        <p:txBody>
          <a:bodyPr/>
          <a:lstStyle>
            <a:lvl1pPr>
              <a:defRPr lang="de-DE" sz="1400" kern="1200" spc="54" baseline="0" dirty="0" smtClean="0">
                <a:solidFill>
                  <a:schemeClr val="bg1">
                    <a:lumMod val="75000"/>
                  </a:schemeClr>
                </a:solidFill>
                <a:latin typeface="+mn-lt"/>
                <a:ea typeface="+mn-ea"/>
                <a:cs typeface="+mn-cs"/>
              </a:defRPr>
            </a:lvl1pPr>
          </a:lstStyle>
          <a:p>
            <a:pPr lvl="0"/>
            <a:r>
              <a:rPr lang="de-DE" dirty="0"/>
              <a:t>Hier bei Bedarf eine Unterzeile oder</a:t>
            </a:r>
            <a:br>
              <a:rPr lang="de-DE" dirty="0"/>
            </a:br>
            <a:r>
              <a:rPr lang="de-DE" dirty="0"/>
              <a:t>Ort &amp; Datum einfügen</a:t>
            </a:r>
          </a:p>
        </p:txBody>
      </p:sp>
      <p:pic>
        <p:nvPicPr>
          <p:cNvPr id="3" name="Grafik 2"/>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436789" y="6061643"/>
            <a:ext cx="2771578" cy="454449"/>
          </a:xfrm>
          <a:prstGeom prst="rect">
            <a:avLst/>
          </a:prstGeom>
        </p:spPr>
      </p:pic>
    </p:spTree>
    <p:extLst>
      <p:ext uri="{BB962C8B-B14F-4D97-AF65-F5344CB8AC3E}">
        <p14:creationId xmlns:p14="http://schemas.microsoft.com/office/powerpoint/2010/main" val="18819173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0 Titelfolie Kleintierarzt (m)">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2A1F190A-77C8-494F-9657-46DBE3FD0FD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415" y="14350"/>
            <a:ext cx="10672983" cy="7545325"/>
          </a:xfrm>
          <a:prstGeom prst="rect">
            <a:avLst/>
          </a:prstGeom>
        </p:spPr>
      </p:pic>
      <p:sp>
        <p:nvSpPr>
          <p:cNvPr id="12" name="Abgerundetes Rechteck 18"/>
          <p:cNvSpPr/>
          <p:nvPr/>
        </p:nvSpPr>
        <p:spPr>
          <a:xfrm flipH="1">
            <a:off x="720080" y="4457700"/>
            <a:ext cx="6858074" cy="2389199"/>
          </a:xfrm>
          <a:prstGeom prst="round1Rect">
            <a:avLst>
              <a:gd name="adj" fmla="val 1309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dirty="0"/>
          </a:p>
        </p:txBody>
      </p:sp>
      <p:sp>
        <p:nvSpPr>
          <p:cNvPr id="14" name="Textplatzhalter 12"/>
          <p:cNvSpPr>
            <a:spLocks noGrp="1"/>
          </p:cNvSpPr>
          <p:nvPr>
            <p:ph type="body" sz="quarter" idx="10" hasCustomPrompt="1"/>
          </p:nvPr>
        </p:nvSpPr>
        <p:spPr>
          <a:xfrm>
            <a:off x="1421756" y="4682584"/>
            <a:ext cx="5772794" cy="1199797"/>
          </a:xfrm>
          <a:prstGeom prst="rect">
            <a:avLst/>
          </a:prstGeom>
        </p:spPr>
        <p:txBody>
          <a:bodyPr anchor="ctr">
            <a:noAutofit/>
          </a:bodyPr>
          <a:lstStyle>
            <a:lvl1pPr marL="1588" indent="-1588">
              <a:lnSpc>
                <a:spcPct val="100000"/>
              </a:lnSpc>
              <a:spcAft>
                <a:spcPts val="600"/>
              </a:spcAft>
              <a:defRPr sz="3200"/>
            </a:lvl1pPr>
          </a:lstStyle>
          <a:p>
            <a:pPr lvl="0"/>
            <a:r>
              <a:rPr lang="de-DE" dirty="0"/>
              <a:t>Titelseite Tierarzt –  </a:t>
            </a:r>
            <a:br>
              <a:rPr lang="de-DE" dirty="0"/>
            </a:br>
            <a:r>
              <a:rPr lang="de-DE" dirty="0"/>
              <a:t>bitte Überschrift einfügen</a:t>
            </a:r>
          </a:p>
        </p:txBody>
      </p:sp>
      <p:pic>
        <p:nvPicPr>
          <p:cNvPr id="8" name="Grafik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436789" y="6061643"/>
            <a:ext cx="2771578" cy="454449"/>
          </a:xfrm>
          <a:prstGeom prst="rect">
            <a:avLst/>
          </a:prstGeom>
        </p:spPr>
      </p:pic>
      <p:sp>
        <p:nvSpPr>
          <p:cNvPr id="9" name="Textplatzhalter 3">
            <a:extLst>
              <a:ext uri="{FF2B5EF4-FFF2-40B4-BE49-F238E27FC236}">
                <a16:creationId xmlns:a16="http://schemas.microsoft.com/office/drawing/2014/main" id="{A7DA4CE5-2942-40B4-8C77-6292AA7D2437}"/>
              </a:ext>
            </a:extLst>
          </p:cNvPr>
          <p:cNvSpPr>
            <a:spLocks noGrp="1"/>
          </p:cNvSpPr>
          <p:nvPr>
            <p:ph type="body" sz="quarter" idx="14" hasCustomPrompt="1"/>
          </p:nvPr>
        </p:nvSpPr>
        <p:spPr>
          <a:xfrm>
            <a:off x="1421756" y="5940629"/>
            <a:ext cx="3794929" cy="548462"/>
          </a:xfrm>
          <a:prstGeom prst="rect">
            <a:avLst/>
          </a:prstGeom>
        </p:spPr>
        <p:txBody>
          <a:bodyPr/>
          <a:lstStyle>
            <a:lvl1pPr>
              <a:defRPr lang="de-DE" sz="1400" kern="1200" spc="54" baseline="0" dirty="0" smtClean="0">
                <a:solidFill>
                  <a:schemeClr val="bg1">
                    <a:lumMod val="75000"/>
                  </a:schemeClr>
                </a:solidFill>
                <a:latin typeface="+mn-lt"/>
                <a:ea typeface="+mn-ea"/>
                <a:cs typeface="+mn-cs"/>
              </a:defRPr>
            </a:lvl1pPr>
          </a:lstStyle>
          <a:p>
            <a:pPr lvl="0"/>
            <a:r>
              <a:rPr lang="de-DE" dirty="0"/>
              <a:t>Hier bei Bedarf eine Unterzeile oder</a:t>
            </a:r>
            <a:br>
              <a:rPr lang="de-DE" dirty="0"/>
            </a:br>
            <a:r>
              <a:rPr lang="de-DE" dirty="0"/>
              <a:t>Ort &amp; Datum einfügen</a:t>
            </a:r>
          </a:p>
        </p:txBody>
      </p:sp>
    </p:spTree>
    <p:extLst>
      <p:ext uri="{BB962C8B-B14F-4D97-AF65-F5344CB8AC3E}">
        <p14:creationId xmlns:p14="http://schemas.microsoft.com/office/powerpoint/2010/main" val="1513497228"/>
      </p:ext>
    </p:extLst>
  </p:cSld>
  <p:clrMapOvr>
    <a:masterClrMapping/>
  </p:clrMapOvr>
  <p:extLst mod="1">
    <p:ext uri="{DCECCB84-F9BA-43D5-87BE-67443E8EF086}">
      <p15:sldGuideLst xmlns:p15="http://schemas.microsoft.com/office/powerpoint/2012/main">
        <p15:guide id="1" orient="horz" pos="4762">
          <p15:clr>
            <a:srgbClr val="FBAE40"/>
          </p15:clr>
        </p15:guide>
        <p15:guide id="2" orient="horz">
          <p15:clr>
            <a:srgbClr val="FBAE40"/>
          </p15:clr>
        </p15:guide>
        <p15:guide id="3">
          <p15:clr>
            <a:srgbClr val="FBAE40"/>
          </p15:clr>
        </p15:guide>
        <p15:guide id="4" pos="6735">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1 Titelfolie Großtierärztin (w)">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id="{C82A2241-B8CE-4324-8133-DB177D060A6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20"/>
            <a:ext cx="10691813" cy="7558636"/>
          </a:xfrm>
          <a:prstGeom prst="rect">
            <a:avLst/>
          </a:prstGeom>
        </p:spPr>
      </p:pic>
      <p:sp>
        <p:nvSpPr>
          <p:cNvPr id="12" name="Abgerundetes Rechteck 18"/>
          <p:cNvSpPr/>
          <p:nvPr/>
        </p:nvSpPr>
        <p:spPr>
          <a:xfrm flipH="1">
            <a:off x="720080" y="4457700"/>
            <a:ext cx="6858074" cy="2389199"/>
          </a:xfrm>
          <a:prstGeom prst="round1Rect">
            <a:avLst>
              <a:gd name="adj" fmla="val 1309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dirty="0"/>
          </a:p>
        </p:txBody>
      </p:sp>
      <p:sp>
        <p:nvSpPr>
          <p:cNvPr id="14" name="Textplatzhalter 12"/>
          <p:cNvSpPr>
            <a:spLocks noGrp="1"/>
          </p:cNvSpPr>
          <p:nvPr>
            <p:ph type="body" sz="quarter" idx="10" hasCustomPrompt="1"/>
          </p:nvPr>
        </p:nvSpPr>
        <p:spPr>
          <a:xfrm>
            <a:off x="1421756" y="4682584"/>
            <a:ext cx="5772794" cy="1199797"/>
          </a:xfrm>
          <a:prstGeom prst="rect">
            <a:avLst/>
          </a:prstGeom>
        </p:spPr>
        <p:txBody>
          <a:bodyPr anchor="ctr">
            <a:noAutofit/>
          </a:bodyPr>
          <a:lstStyle>
            <a:lvl1pPr marL="1588" indent="-1588">
              <a:lnSpc>
                <a:spcPct val="100000"/>
              </a:lnSpc>
              <a:spcAft>
                <a:spcPts val="600"/>
              </a:spcAft>
              <a:defRPr sz="3200"/>
            </a:lvl1pPr>
          </a:lstStyle>
          <a:p>
            <a:pPr lvl="0"/>
            <a:r>
              <a:rPr lang="de-DE" dirty="0"/>
              <a:t>Titelseite Großtierärztin –Überschrift einfügen</a:t>
            </a:r>
          </a:p>
        </p:txBody>
      </p:sp>
      <p:pic>
        <p:nvPicPr>
          <p:cNvPr id="8" name="Grafik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436789" y="6061643"/>
            <a:ext cx="2771578" cy="454449"/>
          </a:xfrm>
          <a:prstGeom prst="rect">
            <a:avLst/>
          </a:prstGeom>
        </p:spPr>
      </p:pic>
      <p:sp>
        <p:nvSpPr>
          <p:cNvPr id="10" name="Textplatzhalter 3">
            <a:extLst>
              <a:ext uri="{FF2B5EF4-FFF2-40B4-BE49-F238E27FC236}">
                <a16:creationId xmlns:a16="http://schemas.microsoft.com/office/drawing/2014/main" id="{A7DA4CE5-2942-40B4-8C77-6292AA7D2437}"/>
              </a:ext>
            </a:extLst>
          </p:cNvPr>
          <p:cNvSpPr>
            <a:spLocks noGrp="1"/>
          </p:cNvSpPr>
          <p:nvPr>
            <p:ph type="body" sz="quarter" idx="14" hasCustomPrompt="1"/>
          </p:nvPr>
        </p:nvSpPr>
        <p:spPr>
          <a:xfrm>
            <a:off x="1421756" y="5940629"/>
            <a:ext cx="3794929" cy="548462"/>
          </a:xfrm>
          <a:prstGeom prst="rect">
            <a:avLst/>
          </a:prstGeom>
        </p:spPr>
        <p:txBody>
          <a:bodyPr/>
          <a:lstStyle>
            <a:lvl1pPr>
              <a:defRPr lang="de-DE" sz="1400" kern="1200" spc="54" baseline="0" dirty="0" smtClean="0">
                <a:solidFill>
                  <a:schemeClr val="bg1">
                    <a:lumMod val="75000"/>
                  </a:schemeClr>
                </a:solidFill>
                <a:latin typeface="+mn-lt"/>
                <a:ea typeface="+mn-ea"/>
                <a:cs typeface="+mn-cs"/>
              </a:defRPr>
            </a:lvl1pPr>
          </a:lstStyle>
          <a:p>
            <a:pPr lvl="0"/>
            <a:r>
              <a:rPr lang="de-DE" dirty="0"/>
              <a:t>Hier bei Bedarf eine Unterzeile oder</a:t>
            </a:r>
            <a:br>
              <a:rPr lang="de-DE" dirty="0"/>
            </a:br>
            <a:r>
              <a:rPr lang="de-DE" dirty="0"/>
              <a:t>Ort &amp; Datum einfügen</a:t>
            </a:r>
          </a:p>
        </p:txBody>
      </p:sp>
    </p:spTree>
    <p:extLst>
      <p:ext uri="{BB962C8B-B14F-4D97-AF65-F5344CB8AC3E}">
        <p14:creationId xmlns:p14="http://schemas.microsoft.com/office/powerpoint/2010/main" val="2590506258"/>
      </p:ext>
    </p:extLst>
  </p:cSld>
  <p:clrMapOvr>
    <a:masterClrMapping/>
  </p:clrMapOvr>
  <p:extLst mod="1">
    <p:ext uri="{DCECCB84-F9BA-43D5-87BE-67443E8EF086}">
      <p15:sldGuideLst xmlns:p15="http://schemas.microsoft.com/office/powerpoint/2012/main">
        <p15:guide id="1" orient="horz" pos="4762">
          <p15:clr>
            <a:srgbClr val="FBAE40"/>
          </p15:clr>
        </p15:guide>
        <p15:guide id="2" orient="horz">
          <p15:clr>
            <a:srgbClr val="FBAE40"/>
          </p15:clr>
        </p15:guide>
        <p15:guide id="3">
          <p15:clr>
            <a:srgbClr val="FBAE40"/>
          </p15:clr>
        </p15:guide>
        <p15:guide id="4" pos="6735">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2 Titelfolie Großtierarzt (m)">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2A1F190A-77C8-494F-9657-46DBE3FD0FD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19"/>
            <a:ext cx="10691813" cy="7558636"/>
          </a:xfrm>
          <a:prstGeom prst="rect">
            <a:avLst/>
          </a:prstGeom>
        </p:spPr>
      </p:pic>
      <p:sp>
        <p:nvSpPr>
          <p:cNvPr id="12" name="Abgerundetes Rechteck 18"/>
          <p:cNvSpPr/>
          <p:nvPr/>
        </p:nvSpPr>
        <p:spPr>
          <a:xfrm flipH="1">
            <a:off x="720080" y="4457700"/>
            <a:ext cx="6858074" cy="2389199"/>
          </a:xfrm>
          <a:prstGeom prst="round1Rect">
            <a:avLst>
              <a:gd name="adj" fmla="val 1309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dirty="0"/>
          </a:p>
        </p:txBody>
      </p:sp>
      <p:sp>
        <p:nvSpPr>
          <p:cNvPr id="14" name="Textplatzhalter 12"/>
          <p:cNvSpPr>
            <a:spLocks noGrp="1"/>
          </p:cNvSpPr>
          <p:nvPr>
            <p:ph type="body" sz="quarter" idx="10" hasCustomPrompt="1"/>
          </p:nvPr>
        </p:nvSpPr>
        <p:spPr>
          <a:xfrm>
            <a:off x="1421756" y="4682584"/>
            <a:ext cx="5772794" cy="1199797"/>
          </a:xfrm>
          <a:prstGeom prst="rect">
            <a:avLst/>
          </a:prstGeom>
        </p:spPr>
        <p:txBody>
          <a:bodyPr anchor="ctr">
            <a:noAutofit/>
          </a:bodyPr>
          <a:lstStyle>
            <a:lvl1pPr marL="1588" indent="-1588">
              <a:lnSpc>
                <a:spcPct val="100000"/>
              </a:lnSpc>
              <a:spcAft>
                <a:spcPts val="600"/>
              </a:spcAft>
              <a:defRPr sz="3200"/>
            </a:lvl1pPr>
          </a:lstStyle>
          <a:p>
            <a:pPr lvl="0"/>
            <a:r>
              <a:rPr lang="de-DE" dirty="0"/>
              <a:t>Titelseite Großtierarzt –  </a:t>
            </a:r>
            <a:br>
              <a:rPr lang="de-DE" dirty="0"/>
            </a:br>
            <a:r>
              <a:rPr lang="de-DE" dirty="0"/>
              <a:t>bitte Überschrift einfügen</a:t>
            </a:r>
          </a:p>
        </p:txBody>
      </p:sp>
      <p:pic>
        <p:nvPicPr>
          <p:cNvPr id="8" name="Grafik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436789" y="6061643"/>
            <a:ext cx="2771578" cy="454449"/>
          </a:xfrm>
          <a:prstGeom prst="rect">
            <a:avLst/>
          </a:prstGeom>
        </p:spPr>
      </p:pic>
      <p:sp>
        <p:nvSpPr>
          <p:cNvPr id="9" name="Textplatzhalter 3">
            <a:extLst>
              <a:ext uri="{FF2B5EF4-FFF2-40B4-BE49-F238E27FC236}">
                <a16:creationId xmlns:a16="http://schemas.microsoft.com/office/drawing/2014/main" id="{A7DA4CE5-2942-40B4-8C77-6292AA7D2437}"/>
              </a:ext>
            </a:extLst>
          </p:cNvPr>
          <p:cNvSpPr>
            <a:spLocks noGrp="1"/>
          </p:cNvSpPr>
          <p:nvPr>
            <p:ph type="body" sz="quarter" idx="14" hasCustomPrompt="1"/>
          </p:nvPr>
        </p:nvSpPr>
        <p:spPr>
          <a:xfrm>
            <a:off x="1421756" y="5940629"/>
            <a:ext cx="3794929" cy="548462"/>
          </a:xfrm>
          <a:prstGeom prst="rect">
            <a:avLst/>
          </a:prstGeom>
        </p:spPr>
        <p:txBody>
          <a:bodyPr/>
          <a:lstStyle>
            <a:lvl1pPr>
              <a:defRPr lang="de-DE" sz="1400" kern="1200" spc="54" baseline="0" dirty="0" smtClean="0">
                <a:solidFill>
                  <a:schemeClr val="bg1">
                    <a:lumMod val="75000"/>
                  </a:schemeClr>
                </a:solidFill>
                <a:latin typeface="+mn-lt"/>
                <a:ea typeface="+mn-ea"/>
                <a:cs typeface="+mn-cs"/>
              </a:defRPr>
            </a:lvl1pPr>
          </a:lstStyle>
          <a:p>
            <a:pPr lvl="0"/>
            <a:r>
              <a:rPr lang="de-DE" dirty="0"/>
              <a:t>Hier bei Bedarf eine Unterzeile oder</a:t>
            </a:r>
            <a:br>
              <a:rPr lang="de-DE" dirty="0"/>
            </a:br>
            <a:r>
              <a:rPr lang="de-DE" dirty="0"/>
              <a:t>Ort &amp; Datum einfügen</a:t>
            </a:r>
          </a:p>
        </p:txBody>
      </p:sp>
    </p:spTree>
    <p:extLst>
      <p:ext uri="{BB962C8B-B14F-4D97-AF65-F5344CB8AC3E}">
        <p14:creationId xmlns:p14="http://schemas.microsoft.com/office/powerpoint/2010/main" val="1073491399"/>
      </p:ext>
    </p:extLst>
  </p:cSld>
  <p:clrMapOvr>
    <a:masterClrMapping/>
  </p:clrMapOvr>
  <p:extLst mod="1">
    <p:ext uri="{DCECCB84-F9BA-43D5-87BE-67443E8EF086}">
      <p15:sldGuideLst xmlns:p15="http://schemas.microsoft.com/office/powerpoint/2012/main">
        <p15:guide id="1" orient="horz" pos="4762">
          <p15:clr>
            <a:srgbClr val="FBAE40"/>
          </p15:clr>
        </p15:guide>
        <p15:guide id="2" orient="horz">
          <p15:clr>
            <a:srgbClr val="FBAE40"/>
          </p15:clr>
        </p15:guide>
        <p15:guide id="3">
          <p15:clr>
            <a:srgbClr val="FBAE40"/>
          </p15:clr>
        </p15:guide>
        <p15:guide id="4" pos="6735">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3 Titelfolie Studenten">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2A1F190A-77C8-494F-9657-46DBE3FD0FD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19"/>
            <a:ext cx="10691814" cy="7558637"/>
          </a:xfrm>
          <a:prstGeom prst="rect">
            <a:avLst/>
          </a:prstGeom>
        </p:spPr>
      </p:pic>
      <p:sp>
        <p:nvSpPr>
          <p:cNvPr id="12" name="Abgerundetes Rechteck 18"/>
          <p:cNvSpPr/>
          <p:nvPr/>
        </p:nvSpPr>
        <p:spPr>
          <a:xfrm flipH="1">
            <a:off x="720080" y="4457700"/>
            <a:ext cx="6858074" cy="2389199"/>
          </a:xfrm>
          <a:prstGeom prst="round1Rect">
            <a:avLst>
              <a:gd name="adj" fmla="val 1309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dirty="0"/>
          </a:p>
        </p:txBody>
      </p:sp>
      <p:sp>
        <p:nvSpPr>
          <p:cNvPr id="14" name="Textplatzhalter 12"/>
          <p:cNvSpPr>
            <a:spLocks noGrp="1"/>
          </p:cNvSpPr>
          <p:nvPr>
            <p:ph type="body" sz="quarter" idx="10" hasCustomPrompt="1"/>
          </p:nvPr>
        </p:nvSpPr>
        <p:spPr>
          <a:xfrm>
            <a:off x="1421756" y="4682584"/>
            <a:ext cx="5772794" cy="1199797"/>
          </a:xfrm>
          <a:prstGeom prst="rect">
            <a:avLst/>
          </a:prstGeom>
        </p:spPr>
        <p:txBody>
          <a:bodyPr anchor="ctr">
            <a:noAutofit/>
          </a:bodyPr>
          <a:lstStyle>
            <a:lvl1pPr marL="1588" indent="-1588">
              <a:lnSpc>
                <a:spcPct val="100000"/>
              </a:lnSpc>
              <a:spcAft>
                <a:spcPts val="600"/>
              </a:spcAft>
              <a:defRPr sz="3200"/>
            </a:lvl1pPr>
          </a:lstStyle>
          <a:p>
            <a:pPr lvl="0"/>
            <a:r>
              <a:rPr lang="de-DE" dirty="0"/>
              <a:t>Titelseite Studenten –  </a:t>
            </a:r>
            <a:br>
              <a:rPr lang="de-DE" dirty="0"/>
            </a:br>
            <a:r>
              <a:rPr lang="de-DE" dirty="0"/>
              <a:t>bitte Überschrift einfügen</a:t>
            </a:r>
          </a:p>
        </p:txBody>
      </p:sp>
      <p:pic>
        <p:nvPicPr>
          <p:cNvPr id="8" name="Grafik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436789" y="6061643"/>
            <a:ext cx="2771578" cy="454449"/>
          </a:xfrm>
          <a:prstGeom prst="rect">
            <a:avLst/>
          </a:prstGeom>
        </p:spPr>
      </p:pic>
      <p:sp>
        <p:nvSpPr>
          <p:cNvPr id="9" name="Textplatzhalter 3">
            <a:extLst>
              <a:ext uri="{FF2B5EF4-FFF2-40B4-BE49-F238E27FC236}">
                <a16:creationId xmlns:a16="http://schemas.microsoft.com/office/drawing/2014/main" id="{A7DA4CE5-2942-40B4-8C77-6292AA7D2437}"/>
              </a:ext>
            </a:extLst>
          </p:cNvPr>
          <p:cNvSpPr>
            <a:spLocks noGrp="1"/>
          </p:cNvSpPr>
          <p:nvPr>
            <p:ph type="body" sz="quarter" idx="14" hasCustomPrompt="1"/>
          </p:nvPr>
        </p:nvSpPr>
        <p:spPr>
          <a:xfrm>
            <a:off x="1421756" y="5940629"/>
            <a:ext cx="3794929" cy="548462"/>
          </a:xfrm>
          <a:prstGeom prst="rect">
            <a:avLst/>
          </a:prstGeom>
        </p:spPr>
        <p:txBody>
          <a:bodyPr/>
          <a:lstStyle>
            <a:lvl1pPr>
              <a:defRPr lang="de-DE" sz="1400" kern="1200" spc="54" baseline="0" dirty="0" smtClean="0">
                <a:solidFill>
                  <a:schemeClr val="bg1">
                    <a:lumMod val="75000"/>
                  </a:schemeClr>
                </a:solidFill>
                <a:latin typeface="+mn-lt"/>
                <a:ea typeface="+mn-ea"/>
                <a:cs typeface="+mn-cs"/>
              </a:defRPr>
            </a:lvl1pPr>
          </a:lstStyle>
          <a:p>
            <a:pPr lvl="0"/>
            <a:r>
              <a:rPr lang="de-DE" dirty="0"/>
              <a:t>Hier bei Bedarf eine Unterzeile oder</a:t>
            </a:r>
            <a:br>
              <a:rPr lang="de-DE" dirty="0"/>
            </a:br>
            <a:r>
              <a:rPr lang="de-DE" dirty="0"/>
              <a:t>Ort &amp; Datum einfügen</a:t>
            </a:r>
          </a:p>
        </p:txBody>
      </p:sp>
    </p:spTree>
    <p:extLst>
      <p:ext uri="{BB962C8B-B14F-4D97-AF65-F5344CB8AC3E}">
        <p14:creationId xmlns:p14="http://schemas.microsoft.com/office/powerpoint/2010/main" val="3025255780"/>
      </p:ext>
    </p:extLst>
  </p:cSld>
  <p:clrMapOvr>
    <a:masterClrMapping/>
  </p:clrMapOvr>
  <p:extLst mod="1">
    <p:ext uri="{DCECCB84-F9BA-43D5-87BE-67443E8EF086}">
      <p15:sldGuideLst xmlns:p15="http://schemas.microsoft.com/office/powerpoint/2012/main">
        <p15:guide id="1" orient="horz" pos="4762">
          <p15:clr>
            <a:srgbClr val="FBAE40"/>
          </p15:clr>
        </p15:guide>
        <p15:guide id="2" orient="horz">
          <p15:clr>
            <a:srgbClr val="FBAE40"/>
          </p15:clr>
        </p15:guide>
        <p15:guide id="3">
          <p15:clr>
            <a:srgbClr val="FBAE40"/>
          </p15:clr>
        </p15:guide>
        <p15:guide id="4" pos="673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13 Titelfolie Studenten">
    <p:spTree>
      <p:nvGrpSpPr>
        <p:cNvPr id="1" name=""/>
        <p:cNvGrpSpPr/>
        <p:nvPr/>
      </p:nvGrpSpPr>
      <p:grpSpPr>
        <a:xfrm>
          <a:off x="0" y="0"/>
          <a:ext cx="0" cy="0"/>
          <a:chOff x="0" y="0"/>
          <a:chExt cx="0" cy="0"/>
        </a:xfrm>
      </p:grpSpPr>
      <p:pic>
        <p:nvPicPr>
          <p:cNvPr id="2" name="Grafik 1"/>
          <p:cNvPicPr>
            <a:picLocks noChangeAspect="1"/>
          </p:cNvPicPr>
          <p:nvPr userDrawn="1"/>
        </p:nvPicPr>
        <p:blipFill rotWithShape="1">
          <a:blip r:embed="rId2">
            <a:extLst>
              <a:ext uri="{28A0092B-C50C-407E-A947-70E740481C1C}">
                <a14:useLocalDpi xmlns:a14="http://schemas.microsoft.com/office/drawing/2010/main" val="0"/>
              </a:ext>
            </a:extLst>
          </a:blip>
          <a:srcRect l="42747" t="3621" r="2941" b="495"/>
          <a:stretch/>
        </p:blipFill>
        <p:spPr>
          <a:xfrm>
            <a:off x="-26127" y="-52251"/>
            <a:ext cx="10737669" cy="7611406"/>
          </a:xfrm>
          <a:prstGeom prst="rect">
            <a:avLst/>
          </a:prstGeom>
        </p:spPr>
      </p:pic>
      <p:sp>
        <p:nvSpPr>
          <p:cNvPr id="12" name="Abgerundetes Rechteck 18"/>
          <p:cNvSpPr/>
          <p:nvPr/>
        </p:nvSpPr>
        <p:spPr>
          <a:xfrm flipH="1">
            <a:off x="720080" y="4457700"/>
            <a:ext cx="6858074" cy="2389199"/>
          </a:xfrm>
          <a:prstGeom prst="round1Rect">
            <a:avLst>
              <a:gd name="adj" fmla="val 1309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dirty="0"/>
          </a:p>
        </p:txBody>
      </p:sp>
      <p:sp>
        <p:nvSpPr>
          <p:cNvPr id="14" name="Textplatzhalter 12"/>
          <p:cNvSpPr>
            <a:spLocks noGrp="1"/>
          </p:cNvSpPr>
          <p:nvPr>
            <p:ph type="body" sz="quarter" idx="10" hasCustomPrompt="1"/>
          </p:nvPr>
        </p:nvSpPr>
        <p:spPr>
          <a:xfrm>
            <a:off x="1421756" y="4682584"/>
            <a:ext cx="5772794" cy="1199797"/>
          </a:xfrm>
          <a:prstGeom prst="rect">
            <a:avLst/>
          </a:prstGeom>
        </p:spPr>
        <p:txBody>
          <a:bodyPr anchor="ctr">
            <a:noAutofit/>
          </a:bodyPr>
          <a:lstStyle>
            <a:lvl1pPr marL="1588" indent="-1588">
              <a:lnSpc>
                <a:spcPct val="100000"/>
              </a:lnSpc>
              <a:spcAft>
                <a:spcPts val="600"/>
              </a:spcAft>
              <a:defRPr sz="3200"/>
            </a:lvl1pPr>
          </a:lstStyle>
          <a:p>
            <a:pPr lvl="0"/>
            <a:r>
              <a:rPr lang="de-DE" dirty="0"/>
              <a:t>Titelseite </a:t>
            </a:r>
            <a:r>
              <a:rPr lang="de-DE" dirty="0" smtClean="0"/>
              <a:t>Abgeber (Arzt) </a:t>
            </a:r>
            <a:r>
              <a:rPr lang="de-DE" dirty="0"/>
              <a:t>–  </a:t>
            </a:r>
            <a:br>
              <a:rPr lang="de-DE" dirty="0"/>
            </a:br>
            <a:r>
              <a:rPr lang="de-DE" dirty="0"/>
              <a:t>bitte Überschrift einfügen</a:t>
            </a:r>
          </a:p>
        </p:txBody>
      </p:sp>
      <p:pic>
        <p:nvPicPr>
          <p:cNvPr id="8" name="Grafik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436789" y="6061643"/>
            <a:ext cx="2771578" cy="454449"/>
          </a:xfrm>
          <a:prstGeom prst="rect">
            <a:avLst/>
          </a:prstGeom>
        </p:spPr>
      </p:pic>
      <p:sp>
        <p:nvSpPr>
          <p:cNvPr id="9" name="Textplatzhalter 3">
            <a:extLst>
              <a:ext uri="{FF2B5EF4-FFF2-40B4-BE49-F238E27FC236}">
                <a16:creationId xmlns:a16="http://schemas.microsoft.com/office/drawing/2014/main" id="{A7DA4CE5-2942-40B4-8C77-6292AA7D2437}"/>
              </a:ext>
            </a:extLst>
          </p:cNvPr>
          <p:cNvSpPr>
            <a:spLocks noGrp="1"/>
          </p:cNvSpPr>
          <p:nvPr>
            <p:ph type="body" sz="quarter" idx="14" hasCustomPrompt="1"/>
          </p:nvPr>
        </p:nvSpPr>
        <p:spPr>
          <a:xfrm>
            <a:off x="1421756" y="5940629"/>
            <a:ext cx="3794929" cy="548462"/>
          </a:xfrm>
          <a:prstGeom prst="rect">
            <a:avLst/>
          </a:prstGeom>
        </p:spPr>
        <p:txBody>
          <a:bodyPr/>
          <a:lstStyle>
            <a:lvl1pPr>
              <a:defRPr lang="de-DE" sz="1400" kern="1200" spc="54" baseline="0" dirty="0" smtClean="0">
                <a:solidFill>
                  <a:schemeClr val="bg1">
                    <a:lumMod val="75000"/>
                  </a:schemeClr>
                </a:solidFill>
                <a:latin typeface="+mn-lt"/>
                <a:ea typeface="+mn-ea"/>
                <a:cs typeface="+mn-cs"/>
              </a:defRPr>
            </a:lvl1pPr>
          </a:lstStyle>
          <a:p>
            <a:pPr lvl="0"/>
            <a:r>
              <a:rPr lang="de-DE" dirty="0"/>
              <a:t>Hier bei Bedarf eine Unterzeile oder</a:t>
            </a:r>
            <a:br>
              <a:rPr lang="de-DE" dirty="0"/>
            </a:br>
            <a:r>
              <a:rPr lang="de-DE" dirty="0"/>
              <a:t>Ort &amp; Datum einfügen</a:t>
            </a:r>
          </a:p>
        </p:txBody>
      </p:sp>
    </p:spTree>
    <p:extLst>
      <p:ext uri="{BB962C8B-B14F-4D97-AF65-F5344CB8AC3E}">
        <p14:creationId xmlns:p14="http://schemas.microsoft.com/office/powerpoint/2010/main" val="2523068791"/>
      </p:ext>
    </p:extLst>
  </p:cSld>
  <p:clrMapOvr>
    <a:masterClrMapping/>
  </p:clrMapOvr>
  <p:extLst mod="1">
    <p:ext uri="{DCECCB84-F9BA-43D5-87BE-67443E8EF086}">
      <p15:sldGuideLst xmlns:p15="http://schemas.microsoft.com/office/powerpoint/2012/main">
        <p15:guide id="1" orient="horz" pos="4762">
          <p15:clr>
            <a:srgbClr val="FBAE40"/>
          </p15:clr>
        </p15:guide>
        <p15:guide id="2" orient="horz">
          <p15:clr>
            <a:srgbClr val="FBAE40"/>
          </p15:clr>
        </p15:guide>
        <p15:guide id="3">
          <p15:clr>
            <a:srgbClr val="FBAE40"/>
          </p15:clr>
        </p15:guide>
        <p15:guide id="4" pos="673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2_13 Titelfolie Studenten">
    <p:spTree>
      <p:nvGrpSpPr>
        <p:cNvPr id="1" name=""/>
        <p:cNvGrpSpPr/>
        <p:nvPr/>
      </p:nvGrpSpPr>
      <p:grpSpPr>
        <a:xfrm>
          <a:off x="0" y="0"/>
          <a:ext cx="0" cy="0"/>
          <a:chOff x="0" y="0"/>
          <a:chExt cx="0" cy="0"/>
        </a:xfrm>
      </p:grpSpPr>
      <p:pic>
        <p:nvPicPr>
          <p:cNvPr id="3" name="Grafik 2"/>
          <p:cNvPicPr>
            <a:picLocks noChangeAspect="1"/>
          </p:cNvPicPr>
          <p:nvPr userDrawn="1"/>
        </p:nvPicPr>
        <p:blipFill rotWithShape="1">
          <a:blip r:embed="rId2" cstate="print">
            <a:extLst>
              <a:ext uri="{28A0092B-C50C-407E-A947-70E740481C1C}">
                <a14:useLocalDpi xmlns:a14="http://schemas.microsoft.com/office/drawing/2010/main" val="0"/>
              </a:ext>
            </a:extLst>
          </a:blip>
          <a:srcRect l="50459" t="14868" r="1142"/>
          <a:stretch/>
        </p:blipFill>
        <p:spPr>
          <a:xfrm>
            <a:off x="-91439" y="-26126"/>
            <a:ext cx="10789920" cy="7585281"/>
          </a:xfrm>
          <a:prstGeom prst="rect">
            <a:avLst/>
          </a:prstGeom>
        </p:spPr>
      </p:pic>
      <p:sp>
        <p:nvSpPr>
          <p:cNvPr id="12" name="Abgerundetes Rechteck 18"/>
          <p:cNvSpPr/>
          <p:nvPr/>
        </p:nvSpPr>
        <p:spPr>
          <a:xfrm flipH="1">
            <a:off x="720080" y="4457700"/>
            <a:ext cx="6858074" cy="2389199"/>
          </a:xfrm>
          <a:prstGeom prst="round1Rect">
            <a:avLst>
              <a:gd name="adj" fmla="val 1309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dirty="0"/>
          </a:p>
        </p:txBody>
      </p:sp>
      <p:sp>
        <p:nvSpPr>
          <p:cNvPr id="14" name="Textplatzhalter 12"/>
          <p:cNvSpPr>
            <a:spLocks noGrp="1"/>
          </p:cNvSpPr>
          <p:nvPr>
            <p:ph type="body" sz="quarter" idx="10" hasCustomPrompt="1"/>
          </p:nvPr>
        </p:nvSpPr>
        <p:spPr>
          <a:xfrm>
            <a:off x="1421756" y="4682584"/>
            <a:ext cx="5772794" cy="1199797"/>
          </a:xfrm>
          <a:prstGeom prst="rect">
            <a:avLst/>
          </a:prstGeom>
        </p:spPr>
        <p:txBody>
          <a:bodyPr anchor="ctr">
            <a:noAutofit/>
          </a:bodyPr>
          <a:lstStyle>
            <a:lvl1pPr marL="1588" indent="-1588">
              <a:lnSpc>
                <a:spcPct val="100000"/>
              </a:lnSpc>
              <a:spcAft>
                <a:spcPts val="600"/>
              </a:spcAft>
              <a:defRPr sz="3200" baseline="0"/>
            </a:lvl1pPr>
          </a:lstStyle>
          <a:p>
            <a:pPr lvl="0"/>
            <a:r>
              <a:rPr lang="de-DE" dirty="0"/>
              <a:t>Titelseite </a:t>
            </a:r>
            <a:r>
              <a:rPr lang="de-DE" dirty="0" smtClean="0"/>
              <a:t>Abgeber (Apotheker)</a:t>
            </a:r>
            <a:endParaRPr lang="de-DE" dirty="0"/>
          </a:p>
        </p:txBody>
      </p:sp>
      <p:pic>
        <p:nvPicPr>
          <p:cNvPr id="8" name="Grafik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436789" y="6061643"/>
            <a:ext cx="2771578" cy="454449"/>
          </a:xfrm>
          <a:prstGeom prst="rect">
            <a:avLst/>
          </a:prstGeom>
        </p:spPr>
      </p:pic>
      <p:sp>
        <p:nvSpPr>
          <p:cNvPr id="9" name="Textplatzhalter 3">
            <a:extLst>
              <a:ext uri="{FF2B5EF4-FFF2-40B4-BE49-F238E27FC236}">
                <a16:creationId xmlns:a16="http://schemas.microsoft.com/office/drawing/2014/main" id="{A7DA4CE5-2942-40B4-8C77-6292AA7D2437}"/>
              </a:ext>
            </a:extLst>
          </p:cNvPr>
          <p:cNvSpPr>
            <a:spLocks noGrp="1"/>
          </p:cNvSpPr>
          <p:nvPr>
            <p:ph type="body" sz="quarter" idx="14" hasCustomPrompt="1"/>
          </p:nvPr>
        </p:nvSpPr>
        <p:spPr>
          <a:xfrm>
            <a:off x="1421756" y="5940629"/>
            <a:ext cx="3794929" cy="548462"/>
          </a:xfrm>
          <a:prstGeom prst="rect">
            <a:avLst/>
          </a:prstGeom>
        </p:spPr>
        <p:txBody>
          <a:bodyPr/>
          <a:lstStyle>
            <a:lvl1pPr>
              <a:defRPr lang="de-DE" sz="1400" kern="1200" spc="54" baseline="0" dirty="0" smtClean="0">
                <a:solidFill>
                  <a:schemeClr val="bg1">
                    <a:lumMod val="75000"/>
                  </a:schemeClr>
                </a:solidFill>
                <a:latin typeface="+mn-lt"/>
                <a:ea typeface="+mn-ea"/>
                <a:cs typeface="+mn-cs"/>
              </a:defRPr>
            </a:lvl1pPr>
          </a:lstStyle>
          <a:p>
            <a:pPr lvl="0"/>
            <a:r>
              <a:rPr lang="de-DE" dirty="0"/>
              <a:t>Hier bei Bedarf eine Unterzeile oder</a:t>
            </a:r>
            <a:br>
              <a:rPr lang="de-DE" dirty="0"/>
            </a:br>
            <a:r>
              <a:rPr lang="de-DE" dirty="0"/>
              <a:t>Ort &amp; Datum einfügen</a:t>
            </a:r>
          </a:p>
        </p:txBody>
      </p:sp>
    </p:spTree>
    <p:extLst>
      <p:ext uri="{BB962C8B-B14F-4D97-AF65-F5344CB8AC3E}">
        <p14:creationId xmlns:p14="http://schemas.microsoft.com/office/powerpoint/2010/main" val="574307014"/>
      </p:ext>
    </p:extLst>
  </p:cSld>
  <p:clrMapOvr>
    <a:masterClrMapping/>
  </p:clrMapOvr>
  <p:extLst mod="1">
    <p:ext uri="{DCECCB84-F9BA-43D5-87BE-67443E8EF086}">
      <p15:sldGuideLst xmlns:p15="http://schemas.microsoft.com/office/powerpoint/2012/main">
        <p15:guide id="1" orient="horz" pos="4762">
          <p15:clr>
            <a:srgbClr val="FBAE40"/>
          </p15:clr>
        </p15:guide>
        <p15:guide id="2" orient="horz">
          <p15:clr>
            <a:srgbClr val="FBAE40"/>
          </p15:clr>
        </p15:guide>
        <p15:guide id="3">
          <p15:clr>
            <a:srgbClr val="FBAE40"/>
          </p15:clr>
        </p15:guide>
        <p15:guide id="4" pos="673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4 Trennchart Corporate I">
    <p:bg>
      <p:bgPr>
        <a:solidFill>
          <a:schemeClr val="bg1">
            <a:lumMod val="95000"/>
          </a:schemeClr>
        </a:solidFill>
        <a:effectLst/>
      </p:bgPr>
    </p:bg>
    <p:spTree>
      <p:nvGrpSpPr>
        <p:cNvPr id="1" name=""/>
        <p:cNvGrpSpPr/>
        <p:nvPr/>
      </p:nvGrpSpPr>
      <p:grpSpPr>
        <a:xfrm>
          <a:off x="0" y="0"/>
          <a:ext cx="0" cy="0"/>
          <a:chOff x="0" y="0"/>
          <a:chExt cx="0" cy="0"/>
        </a:xfrm>
      </p:grpSpPr>
      <p:pic>
        <p:nvPicPr>
          <p:cNvPr id="13" name="Grafik 12">
            <a:extLst>
              <a:ext uri="{FF2B5EF4-FFF2-40B4-BE49-F238E27FC236}">
                <a16:creationId xmlns:a16="http://schemas.microsoft.com/office/drawing/2014/main" id="{1FBE9CD6-B24E-40FA-AAA1-A58AA31F44F1}"/>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1" y="0"/>
            <a:ext cx="10691814" cy="7576442"/>
          </a:xfrm>
          <a:prstGeom prst="rect">
            <a:avLst/>
          </a:prstGeom>
        </p:spPr>
      </p:pic>
      <p:grpSp>
        <p:nvGrpSpPr>
          <p:cNvPr id="10" name="Gruppieren 9">
            <a:extLst>
              <a:ext uri="{FF2B5EF4-FFF2-40B4-BE49-F238E27FC236}">
                <a16:creationId xmlns:a16="http://schemas.microsoft.com/office/drawing/2014/main" id="{6C43AD8E-7F25-4596-87D9-C870BE69A977}"/>
              </a:ext>
            </a:extLst>
          </p:cNvPr>
          <p:cNvGrpSpPr/>
          <p:nvPr userDrawn="1"/>
        </p:nvGrpSpPr>
        <p:grpSpPr>
          <a:xfrm>
            <a:off x="702728" y="4276942"/>
            <a:ext cx="6893216" cy="2563908"/>
            <a:chOff x="702728" y="4276942"/>
            <a:chExt cx="6893216" cy="2563908"/>
          </a:xfrm>
        </p:grpSpPr>
        <p:sp>
          <p:nvSpPr>
            <p:cNvPr id="11" name="Eine Ecke des Rechtecks abrunden 3">
              <a:extLst>
                <a:ext uri="{FF2B5EF4-FFF2-40B4-BE49-F238E27FC236}">
                  <a16:creationId xmlns:a16="http://schemas.microsoft.com/office/drawing/2014/main" id="{C2BA5327-D661-4088-A260-EEAD54157B2D}"/>
                </a:ext>
              </a:extLst>
            </p:cNvPr>
            <p:cNvSpPr/>
            <p:nvPr/>
          </p:nvSpPr>
          <p:spPr>
            <a:xfrm flipH="1">
              <a:off x="1853062" y="4819431"/>
              <a:ext cx="5742882" cy="1134589"/>
            </a:xfrm>
            <a:prstGeom prst="round1Rect">
              <a:avLst>
                <a:gd name="adj" fmla="val 1240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de-DE" sz="2115" dirty="0"/>
            </a:p>
          </p:txBody>
        </p:sp>
        <p:sp>
          <p:nvSpPr>
            <p:cNvPr id="12" name="Eine Ecke des Rechtecks abrunden 4">
              <a:extLst>
                <a:ext uri="{FF2B5EF4-FFF2-40B4-BE49-F238E27FC236}">
                  <a16:creationId xmlns:a16="http://schemas.microsoft.com/office/drawing/2014/main" id="{D2C86579-282E-4A62-95D0-4A5A062E8550}"/>
                </a:ext>
              </a:extLst>
            </p:cNvPr>
            <p:cNvSpPr/>
            <p:nvPr/>
          </p:nvSpPr>
          <p:spPr>
            <a:xfrm flipH="1">
              <a:off x="702728" y="4276942"/>
              <a:ext cx="2280834" cy="2281066"/>
            </a:xfrm>
            <a:prstGeom prst="round1Rect">
              <a:avLst>
                <a:gd name="adj" fmla="val 7532"/>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de-DE" sz="2115" dirty="0"/>
            </a:p>
          </p:txBody>
        </p:sp>
        <p:sp>
          <p:nvSpPr>
            <p:cNvPr id="14" name="Eine Ecke des Rechtecks abrunden 5">
              <a:extLst>
                <a:ext uri="{FF2B5EF4-FFF2-40B4-BE49-F238E27FC236}">
                  <a16:creationId xmlns:a16="http://schemas.microsoft.com/office/drawing/2014/main" id="{DDFC78A9-A8FA-4169-BF71-12FC641E3F5D}"/>
                </a:ext>
              </a:extLst>
            </p:cNvPr>
            <p:cNvSpPr/>
            <p:nvPr/>
          </p:nvSpPr>
          <p:spPr>
            <a:xfrm flipH="1">
              <a:off x="1270739" y="5706261"/>
              <a:ext cx="5742882" cy="1134589"/>
            </a:xfrm>
            <a:prstGeom prst="round1Rect">
              <a:avLst>
                <a:gd name="adj" fmla="val 1240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de-DE" sz="2115" dirty="0">
                <a:solidFill>
                  <a:schemeClr val="tx2"/>
                </a:solidFill>
              </a:endParaRPr>
            </a:p>
          </p:txBody>
        </p:sp>
      </p:grpSp>
      <p:sp>
        <p:nvSpPr>
          <p:cNvPr id="16" name="Textplatzhalter 15">
            <a:extLst>
              <a:ext uri="{FF2B5EF4-FFF2-40B4-BE49-F238E27FC236}">
                <a16:creationId xmlns:a16="http://schemas.microsoft.com/office/drawing/2014/main" id="{2F87222F-6A75-4AD2-8CB0-3C34A10172D7}"/>
              </a:ext>
            </a:extLst>
          </p:cNvPr>
          <p:cNvSpPr>
            <a:spLocks noGrp="1"/>
          </p:cNvSpPr>
          <p:nvPr>
            <p:ph type="body" sz="quarter" idx="12" hasCustomPrompt="1"/>
          </p:nvPr>
        </p:nvSpPr>
        <p:spPr>
          <a:xfrm>
            <a:off x="2116296" y="6271512"/>
            <a:ext cx="4688541" cy="285750"/>
          </a:xfrm>
          <a:prstGeom prst="rect">
            <a:avLst/>
          </a:prstGeom>
        </p:spPr>
        <p:txBody>
          <a:bodyPr>
            <a:noAutofit/>
          </a:bodyPr>
          <a:lstStyle>
            <a:lvl1pPr marL="0" algn="l" defTabSz="995507" rtl="0" eaLnBrk="1" latinLnBrk="0" hangingPunct="1">
              <a:lnSpc>
                <a:spcPct val="114000"/>
              </a:lnSpc>
              <a:spcAft>
                <a:spcPts val="648"/>
              </a:spcAft>
              <a:tabLst>
                <a:tab pos="382086" algn="l"/>
              </a:tabLst>
              <a:defRPr lang="de-DE" sz="1400" b="0" kern="1200" spc="0" baseline="0" smtClean="0">
                <a:solidFill>
                  <a:schemeClr val="bg1"/>
                </a:solidFill>
                <a:latin typeface="+mn-lt"/>
                <a:ea typeface="+mn-ea"/>
                <a:cs typeface="+mn-cs"/>
              </a:defRPr>
            </a:lvl1pPr>
            <a:lvl2pPr marL="0" algn="l" defTabSz="995507" rtl="0" eaLnBrk="1" latinLnBrk="0" hangingPunct="1">
              <a:lnSpc>
                <a:spcPct val="114000"/>
              </a:lnSpc>
              <a:spcAft>
                <a:spcPts val="648"/>
              </a:spcAft>
              <a:tabLst>
                <a:tab pos="382086" algn="l"/>
              </a:tabLst>
              <a:defRPr lang="de-DE" sz="1200" b="1" kern="1200" smtClean="0">
                <a:solidFill>
                  <a:schemeClr val="bg1"/>
                </a:solidFill>
                <a:latin typeface="+mn-lt"/>
                <a:ea typeface="+mn-ea"/>
                <a:cs typeface="+mn-cs"/>
              </a:defRPr>
            </a:lvl2pPr>
            <a:lvl3pPr marL="0" algn="l" defTabSz="995507" rtl="0" eaLnBrk="1" latinLnBrk="0" hangingPunct="1">
              <a:lnSpc>
                <a:spcPct val="114000"/>
              </a:lnSpc>
              <a:spcAft>
                <a:spcPts val="648"/>
              </a:spcAft>
              <a:tabLst>
                <a:tab pos="382086" algn="l"/>
              </a:tabLst>
              <a:defRPr lang="de-DE" sz="1200" b="1" kern="1200" smtClean="0">
                <a:solidFill>
                  <a:schemeClr val="bg1"/>
                </a:solidFill>
                <a:latin typeface="+mn-lt"/>
                <a:ea typeface="+mn-ea"/>
                <a:cs typeface="+mn-cs"/>
              </a:defRPr>
            </a:lvl3pPr>
            <a:lvl4pPr marL="0" algn="l" defTabSz="995507" rtl="0" eaLnBrk="1" latinLnBrk="0" hangingPunct="1">
              <a:lnSpc>
                <a:spcPct val="114000"/>
              </a:lnSpc>
              <a:spcAft>
                <a:spcPts val="648"/>
              </a:spcAft>
              <a:tabLst>
                <a:tab pos="382086" algn="l"/>
              </a:tabLst>
              <a:defRPr lang="de-DE" sz="1200" b="1" kern="1200" smtClean="0">
                <a:solidFill>
                  <a:schemeClr val="bg1"/>
                </a:solidFill>
                <a:latin typeface="+mn-lt"/>
                <a:ea typeface="+mn-ea"/>
                <a:cs typeface="+mn-cs"/>
              </a:defRPr>
            </a:lvl4pPr>
            <a:lvl5pPr marL="0" algn="l" defTabSz="995507" rtl="0" eaLnBrk="1" latinLnBrk="0" hangingPunct="1">
              <a:lnSpc>
                <a:spcPct val="114000"/>
              </a:lnSpc>
              <a:spcAft>
                <a:spcPts val="648"/>
              </a:spcAft>
              <a:tabLst>
                <a:tab pos="382086" algn="l"/>
              </a:tabLst>
              <a:defRPr lang="de-DE" sz="1200" b="1" kern="1200">
                <a:solidFill>
                  <a:schemeClr val="bg1"/>
                </a:solidFill>
                <a:latin typeface="+mn-lt"/>
                <a:ea typeface="+mn-ea"/>
                <a:cs typeface="+mn-cs"/>
              </a:defRPr>
            </a:lvl5pPr>
          </a:lstStyle>
          <a:p>
            <a:pPr lvl="0"/>
            <a:r>
              <a:rPr lang="de-DE" dirty="0"/>
              <a:t>Fügen Sie Kapitelname, -</a:t>
            </a:r>
            <a:r>
              <a:rPr lang="de-DE" dirty="0" err="1"/>
              <a:t>nr.</a:t>
            </a:r>
            <a:r>
              <a:rPr lang="de-DE" dirty="0"/>
              <a:t> + ggf. diese Unterzeile hinzu</a:t>
            </a:r>
          </a:p>
        </p:txBody>
      </p:sp>
      <p:sp>
        <p:nvSpPr>
          <p:cNvPr id="18" name="Textplatzhalter 6">
            <a:extLst>
              <a:ext uri="{FF2B5EF4-FFF2-40B4-BE49-F238E27FC236}">
                <a16:creationId xmlns:a16="http://schemas.microsoft.com/office/drawing/2014/main" id="{CB2EBFB7-2306-477F-BF1A-2D3815F5E345}"/>
              </a:ext>
            </a:extLst>
          </p:cNvPr>
          <p:cNvSpPr>
            <a:spLocks noGrp="1"/>
          </p:cNvSpPr>
          <p:nvPr>
            <p:ph type="body" sz="quarter" idx="14" hasCustomPrompt="1"/>
          </p:nvPr>
        </p:nvSpPr>
        <p:spPr>
          <a:xfrm>
            <a:off x="2097904" y="4980986"/>
            <a:ext cx="4706933" cy="562975"/>
          </a:xfrm>
          <a:prstGeom prst="rect">
            <a:avLst/>
          </a:prstGeom>
        </p:spPr>
        <p:txBody>
          <a:bodyPr wrap="square" anchor="ctr">
            <a:noAutofit/>
          </a:bodyPr>
          <a:lstStyle>
            <a:lvl1pPr marL="1588" indent="-1588">
              <a:defRPr lang="de-DE" sz="1400" kern="0" spc="100" baseline="0" dirty="0" smtClean="0">
                <a:solidFill>
                  <a:schemeClr val="tx2"/>
                </a:solidFill>
                <a:latin typeface="+mj-lt"/>
                <a:ea typeface="+mj-ea"/>
                <a:cs typeface="+mj-cs"/>
                <a:sym typeface="+mj-lt"/>
              </a:defRPr>
            </a:lvl1pPr>
            <a:lvl2pPr>
              <a:defRPr lang="de-DE" sz="1200" kern="0" spc="100" baseline="0" dirty="0" smtClean="0">
                <a:solidFill>
                  <a:schemeClr val="tx2"/>
                </a:solidFill>
                <a:latin typeface="+mj-lt"/>
                <a:ea typeface="+mj-ea"/>
                <a:cs typeface="+mj-cs"/>
                <a:sym typeface="+mj-lt"/>
              </a:defRPr>
            </a:lvl2pPr>
            <a:lvl3pPr>
              <a:defRPr lang="de-DE" sz="1200" kern="0" spc="100" baseline="0" dirty="0" smtClean="0">
                <a:solidFill>
                  <a:schemeClr val="tx2"/>
                </a:solidFill>
                <a:latin typeface="+mj-lt"/>
                <a:ea typeface="+mj-ea"/>
                <a:cs typeface="+mj-cs"/>
                <a:sym typeface="+mj-lt"/>
              </a:defRPr>
            </a:lvl3pPr>
            <a:lvl4pPr>
              <a:defRPr lang="de-DE" sz="1200" kern="0" spc="100" baseline="0" dirty="0" smtClean="0">
                <a:solidFill>
                  <a:schemeClr val="tx2"/>
                </a:solidFill>
                <a:latin typeface="+mj-lt"/>
                <a:ea typeface="+mj-ea"/>
                <a:cs typeface="+mj-cs"/>
                <a:sym typeface="+mj-lt"/>
              </a:defRPr>
            </a:lvl4pPr>
            <a:lvl5pPr>
              <a:defRPr lang="de-DE" sz="1200" kern="0" spc="100" baseline="0" dirty="0" smtClean="0">
                <a:solidFill>
                  <a:schemeClr val="tx2"/>
                </a:solidFill>
                <a:latin typeface="+mj-lt"/>
                <a:ea typeface="+mj-ea"/>
                <a:cs typeface="+mj-cs"/>
                <a:sym typeface="+mj-lt"/>
              </a:defRPr>
            </a:lvl5pPr>
          </a:lstStyle>
          <a:p>
            <a:pPr lvl="0"/>
            <a:r>
              <a:rPr lang="de-DE" dirty="0"/>
              <a:t>Hier könnten Sie bis zu zwei</a:t>
            </a:r>
            <a:br>
              <a:rPr lang="de-DE" dirty="0"/>
            </a:br>
            <a:r>
              <a:rPr lang="de-DE" dirty="0"/>
              <a:t>Zeilen Text einfügen</a:t>
            </a:r>
          </a:p>
        </p:txBody>
      </p:sp>
      <p:sp>
        <p:nvSpPr>
          <p:cNvPr id="19" name="Textplatzhalter 8">
            <a:extLst>
              <a:ext uri="{FF2B5EF4-FFF2-40B4-BE49-F238E27FC236}">
                <a16:creationId xmlns:a16="http://schemas.microsoft.com/office/drawing/2014/main" id="{684C59AC-3496-4A53-A842-BC19B580C7DC}"/>
              </a:ext>
            </a:extLst>
          </p:cNvPr>
          <p:cNvSpPr>
            <a:spLocks noGrp="1"/>
          </p:cNvSpPr>
          <p:nvPr>
            <p:ph type="body" sz="quarter" idx="15" hasCustomPrompt="1"/>
          </p:nvPr>
        </p:nvSpPr>
        <p:spPr>
          <a:xfrm>
            <a:off x="1443112" y="5863647"/>
            <a:ext cx="464400" cy="396000"/>
          </a:xfrm>
          <a:prstGeom prst="rect">
            <a:avLst/>
          </a:prstGeom>
        </p:spPr>
        <p:txBody>
          <a:bodyPr>
            <a:noAutofit/>
          </a:bodyPr>
          <a:lstStyle>
            <a:lvl1pPr algn="r">
              <a:defRPr lang="de-DE" sz="2400" kern="1200" spc="100" baseline="0" smtClean="0">
                <a:solidFill>
                  <a:schemeClr val="bg1"/>
                </a:solidFill>
                <a:latin typeface="+mn-lt"/>
                <a:ea typeface="+mn-ea"/>
                <a:cs typeface="+mn-cs"/>
              </a:defRPr>
            </a:lvl1pPr>
            <a:lvl2pPr>
              <a:defRPr lang="de-DE" sz="2400" kern="1200" spc="100" baseline="0" smtClean="0">
                <a:solidFill>
                  <a:schemeClr val="bg1"/>
                </a:solidFill>
                <a:latin typeface="+mn-lt"/>
                <a:ea typeface="+mn-ea"/>
                <a:cs typeface="+mn-cs"/>
              </a:defRPr>
            </a:lvl2pPr>
            <a:lvl3pPr>
              <a:defRPr lang="de-DE" sz="2400" kern="1200" spc="100" baseline="0" smtClean="0">
                <a:solidFill>
                  <a:schemeClr val="bg1"/>
                </a:solidFill>
                <a:latin typeface="+mn-lt"/>
                <a:ea typeface="+mn-ea"/>
                <a:cs typeface="+mn-cs"/>
              </a:defRPr>
            </a:lvl3pPr>
            <a:lvl4pPr>
              <a:defRPr lang="de-DE" sz="2400" kern="1200" spc="100" baseline="0" smtClean="0">
                <a:solidFill>
                  <a:schemeClr val="bg1"/>
                </a:solidFill>
                <a:latin typeface="+mn-lt"/>
                <a:ea typeface="+mn-ea"/>
                <a:cs typeface="+mn-cs"/>
              </a:defRPr>
            </a:lvl4pPr>
            <a:lvl5pPr>
              <a:defRPr lang="de-DE" sz="2400" kern="1200" spc="100" baseline="0" smtClean="0">
                <a:solidFill>
                  <a:schemeClr val="bg1"/>
                </a:solidFill>
                <a:latin typeface="+mn-lt"/>
                <a:ea typeface="+mn-ea"/>
                <a:cs typeface="+mn-cs"/>
              </a:defRPr>
            </a:lvl5pPr>
          </a:lstStyle>
          <a:p>
            <a:pPr lvl="0"/>
            <a:r>
              <a:rPr lang="de-DE" dirty="0"/>
              <a:t>#</a:t>
            </a:r>
          </a:p>
        </p:txBody>
      </p:sp>
      <p:sp>
        <p:nvSpPr>
          <p:cNvPr id="24" name="Textplatzhalter 8">
            <a:extLst>
              <a:ext uri="{FF2B5EF4-FFF2-40B4-BE49-F238E27FC236}">
                <a16:creationId xmlns:a16="http://schemas.microsoft.com/office/drawing/2014/main" id="{868AE576-4A99-407C-B451-3F81F715B8BC}"/>
              </a:ext>
            </a:extLst>
          </p:cNvPr>
          <p:cNvSpPr>
            <a:spLocks noGrp="1"/>
          </p:cNvSpPr>
          <p:nvPr>
            <p:ph type="body" sz="quarter" idx="16" hasCustomPrompt="1"/>
          </p:nvPr>
        </p:nvSpPr>
        <p:spPr>
          <a:xfrm>
            <a:off x="2116295" y="5863647"/>
            <a:ext cx="4688541" cy="396000"/>
          </a:xfrm>
          <a:prstGeom prst="rect">
            <a:avLst/>
          </a:prstGeom>
        </p:spPr>
        <p:txBody>
          <a:bodyPr>
            <a:noAutofit/>
          </a:bodyPr>
          <a:lstStyle>
            <a:lvl1pPr algn="l">
              <a:defRPr lang="de-DE" sz="2400" kern="1200" spc="100" baseline="0" smtClean="0">
                <a:solidFill>
                  <a:schemeClr val="bg1"/>
                </a:solidFill>
                <a:latin typeface="+mn-lt"/>
                <a:ea typeface="+mn-ea"/>
                <a:cs typeface="+mn-cs"/>
              </a:defRPr>
            </a:lvl1pPr>
            <a:lvl2pPr>
              <a:defRPr lang="de-DE" sz="2400" kern="1200" spc="100" baseline="0" smtClean="0">
                <a:solidFill>
                  <a:schemeClr val="bg1"/>
                </a:solidFill>
                <a:latin typeface="+mn-lt"/>
                <a:ea typeface="+mn-ea"/>
                <a:cs typeface="+mn-cs"/>
              </a:defRPr>
            </a:lvl2pPr>
            <a:lvl3pPr>
              <a:defRPr lang="de-DE" sz="2400" kern="1200" spc="100" baseline="0" smtClean="0">
                <a:solidFill>
                  <a:schemeClr val="bg1"/>
                </a:solidFill>
                <a:latin typeface="+mn-lt"/>
                <a:ea typeface="+mn-ea"/>
                <a:cs typeface="+mn-cs"/>
              </a:defRPr>
            </a:lvl3pPr>
            <a:lvl4pPr>
              <a:defRPr lang="de-DE" sz="2400" kern="1200" spc="100" baseline="0" smtClean="0">
                <a:solidFill>
                  <a:schemeClr val="bg1"/>
                </a:solidFill>
                <a:latin typeface="+mn-lt"/>
                <a:ea typeface="+mn-ea"/>
                <a:cs typeface="+mn-cs"/>
              </a:defRPr>
            </a:lvl4pPr>
            <a:lvl5pPr>
              <a:defRPr lang="de-DE" sz="2400" kern="1200" spc="100" baseline="0" smtClean="0">
                <a:solidFill>
                  <a:schemeClr val="bg1"/>
                </a:solidFill>
                <a:latin typeface="+mn-lt"/>
                <a:ea typeface="+mn-ea"/>
                <a:cs typeface="+mn-cs"/>
              </a:defRPr>
            </a:lvl5pPr>
          </a:lstStyle>
          <a:p>
            <a:pPr lvl="0"/>
            <a:r>
              <a:rPr lang="de-DE" dirty="0"/>
              <a:t>Trennchart Corporate I</a:t>
            </a:r>
          </a:p>
        </p:txBody>
      </p:sp>
    </p:spTree>
    <p:extLst>
      <p:ext uri="{BB962C8B-B14F-4D97-AF65-F5344CB8AC3E}">
        <p14:creationId xmlns:p14="http://schemas.microsoft.com/office/powerpoint/2010/main" val="233206909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5 Trennchart Corporate II">
    <p:bg>
      <p:bgPr>
        <a:solidFill>
          <a:schemeClr val="bg1">
            <a:lumMod val="95000"/>
          </a:schemeClr>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8CC39366-02AB-4BC2-A5C0-6FD63590813A}"/>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l="5796"/>
          <a:stretch/>
        </p:blipFill>
        <p:spPr>
          <a:xfrm>
            <a:off x="-1" y="0"/>
            <a:ext cx="10691813" cy="7563594"/>
          </a:xfrm>
          <a:prstGeom prst="rect">
            <a:avLst/>
          </a:prstGeom>
        </p:spPr>
      </p:pic>
      <p:grpSp>
        <p:nvGrpSpPr>
          <p:cNvPr id="10" name="Gruppieren 9">
            <a:extLst>
              <a:ext uri="{FF2B5EF4-FFF2-40B4-BE49-F238E27FC236}">
                <a16:creationId xmlns:a16="http://schemas.microsoft.com/office/drawing/2014/main" id="{6C43AD8E-7F25-4596-87D9-C870BE69A977}"/>
              </a:ext>
            </a:extLst>
          </p:cNvPr>
          <p:cNvGrpSpPr/>
          <p:nvPr userDrawn="1"/>
        </p:nvGrpSpPr>
        <p:grpSpPr>
          <a:xfrm>
            <a:off x="702728" y="4276942"/>
            <a:ext cx="6893216" cy="2563908"/>
            <a:chOff x="702728" y="4276942"/>
            <a:chExt cx="6893216" cy="2563908"/>
          </a:xfrm>
        </p:grpSpPr>
        <p:sp>
          <p:nvSpPr>
            <p:cNvPr id="11" name="Eine Ecke des Rechtecks abrunden 3">
              <a:extLst>
                <a:ext uri="{FF2B5EF4-FFF2-40B4-BE49-F238E27FC236}">
                  <a16:creationId xmlns:a16="http://schemas.microsoft.com/office/drawing/2014/main" id="{C2BA5327-D661-4088-A260-EEAD54157B2D}"/>
                </a:ext>
              </a:extLst>
            </p:cNvPr>
            <p:cNvSpPr/>
            <p:nvPr/>
          </p:nvSpPr>
          <p:spPr>
            <a:xfrm flipH="1">
              <a:off x="1853062" y="4819431"/>
              <a:ext cx="5742882" cy="1134589"/>
            </a:xfrm>
            <a:prstGeom prst="round1Rect">
              <a:avLst>
                <a:gd name="adj" fmla="val 12403"/>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de-DE" sz="2115" dirty="0"/>
            </a:p>
          </p:txBody>
        </p:sp>
        <p:sp>
          <p:nvSpPr>
            <p:cNvPr id="12" name="Eine Ecke des Rechtecks abrunden 4">
              <a:extLst>
                <a:ext uri="{FF2B5EF4-FFF2-40B4-BE49-F238E27FC236}">
                  <a16:creationId xmlns:a16="http://schemas.microsoft.com/office/drawing/2014/main" id="{D2C86579-282E-4A62-95D0-4A5A062E8550}"/>
                </a:ext>
              </a:extLst>
            </p:cNvPr>
            <p:cNvSpPr/>
            <p:nvPr/>
          </p:nvSpPr>
          <p:spPr>
            <a:xfrm flipH="1">
              <a:off x="702728" y="4276942"/>
              <a:ext cx="2280834" cy="2281066"/>
            </a:xfrm>
            <a:prstGeom prst="round1Rect">
              <a:avLst>
                <a:gd name="adj" fmla="val 7532"/>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de-DE" sz="2115" dirty="0"/>
            </a:p>
          </p:txBody>
        </p:sp>
        <p:sp>
          <p:nvSpPr>
            <p:cNvPr id="14" name="Eine Ecke des Rechtecks abrunden 5">
              <a:extLst>
                <a:ext uri="{FF2B5EF4-FFF2-40B4-BE49-F238E27FC236}">
                  <a16:creationId xmlns:a16="http://schemas.microsoft.com/office/drawing/2014/main" id="{DDFC78A9-A8FA-4169-BF71-12FC641E3F5D}"/>
                </a:ext>
              </a:extLst>
            </p:cNvPr>
            <p:cNvSpPr/>
            <p:nvPr/>
          </p:nvSpPr>
          <p:spPr>
            <a:xfrm flipH="1">
              <a:off x="1270739" y="5706261"/>
              <a:ext cx="5742882" cy="1134589"/>
            </a:xfrm>
            <a:prstGeom prst="round1Rect">
              <a:avLst>
                <a:gd name="adj" fmla="val 1240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de-DE" sz="2115" dirty="0">
                <a:solidFill>
                  <a:schemeClr val="tx2"/>
                </a:solidFill>
              </a:endParaRPr>
            </a:p>
          </p:txBody>
        </p:sp>
      </p:grpSp>
      <p:sp>
        <p:nvSpPr>
          <p:cNvPr id="16" name="Textplatzhalter 15">
            <a:extLst>
              <a:ext uri="{FF2B5EF4-FFF2-40B4-BE49-F238E27FC236}">
                <a16:creationId xmlns:a16="http://schemas.microsoft.com/office/drawing/2014/main" id="{2F87222F-6A75-4AD2-8CB0-3C34A10172D7}"/>
              </a:ext>
            </a:extLst>
          </p:cNvPr>
          <p:cNvSpPr>
            <a:spLocks noGrp="1"/>
          </p:cNvSpPr>
          <p:nvPr>
            <p:ph type="body" sz="quarter" idx="12" hasCustomPrompt="1"/>
          </p:nvPr>
        </p:nvSpPr>
        <p:spPr>
          <a:xfrm>
            <a:off x="2116296" y="6271512"/>
            <a:ext cx="4688541" cy="285750"/>
          </a:xfrm>
          <a:prstGeom prst="rect">
            <a:avLst/>
          </a:prstGeom>
        </p:spPr>
        <p:txBody>
          <a:bodyPr>
            <a:noAutofit/>
          </a:bodyPr>
          <a:lstStyle>
            <a:lvl1pPr marL="0" algn="l" defTabSz="995507" rtl="0" eaLnBrk="1" latinLnBrk="0" hangingPunct="1">
              <a:lnSpc>
                <a:spcPct val="114000"/>
              </a:lnSpc>
              <a:spcAft>
                <a:spcPts val="648"/>
              </a:spcAft>
              <a:tabLst>
                <a:tab pos="382086" algn="l"/>
              </a:tabLst>
              <a:defRPr lang="de-DE" sz="1400" b="0" kern="1200" spc="0" baseline="0" smtClean="0">
                <a:solidFill>
                  <a:schemeClr val="bg1"/>
                </a:solidFill>
                <a:latin typeface="+mn-lt"/>
                <a:ea typeface="+mn-ea"/>
                <a:cs typeface="+mn-cs"/>
              </a:defRPr>
            </a:lvl1pPr>
            <a:lvl2pPr marL="0" algn="l" defTabSz="995507" rtl="0" eaLnBrk="1" latinLnBrk="0" hangingPunct="1">
              <a:lnSpc>
                <a:spcPct val="114000"/>
              </a:lnSpc>
              <a:spcAft>
                <a:spcPts val="648"/>
              </a:spcAft>
              <a:tabLst>
                <a:tab pos="382086" algn="l"/>
              </a:tabLst>
              <a:defRPr lang="de-DE" sz="1200" b="1" kern="1200" smtClean="0">
                <a:solidFill>
                  <a:schemeClr val="bg1"/>
                </a:solidFill>
                <a:latin typeface="+mn-lt"/>
                <a:ea typeface="+mn-ea"/>
                <a:cs typeface="+mn-cs"/>
              </a:defRPr>
            </a:lvl2pPr>
            <a:lvl3pPr marL="0" algn="l" defTabSz="995507" rtl="0" eaLnBrk="1" latinLnBrk="0" hangingPunct="1">
              <a:lnSpc>
                <a:spcPct val="114000"/>
              </a:lnSpc>
              <a:spcAft>
                <a:spcPts val="648"/>
              </a:spcAft>
              <a:tabLst>
                <a:tab pos="382086" algn="l"/>
              </a:tabLst>
              <a:defRPr lang="de-DE" sz="1200" b="1" kern="1200" smtClean="0">
                <a:solidFill>
                  <a:schemeClr val="bg1"/>
                </a:solidFill>
                <a:latin typeface="+mn-lt"/>
                <a:ea typeface="+mn-ea"/>
                <a:cs typeface="+mn-cs"/>
              </a:defRPr>
            </a:lvl3pPr>
            <a:lvl4pPr marL="0" algn="l" defTabSz="995507" rtl="0" eaLnBrk="1" latinLnBrk="0" hangingPunct="1">
              <a:lnSpc>
                <a:spcPct val="114000"/>
              </a:lnSpc>
              <a:spcAft>
                <a:spcPts val="648"/>
              </a:spcAft>
              <a:tabLst>
                <a:tab pos="382086" algn="l"/>
              </a:tabLst>
              <a:defRPr lang="de-DE" sz="1200" b="1" kern="1200" smtClean="0">
                <a:solidFill>
                  <a:schemeClr val="bg1"/>
                </a:solidFill>
                <a:latin typeface="+mn-lt"/>
                <a:ea typeface="+mn-ea"/>
                <a:cs typeface="+mn-cs"/>
              </a:defRPr>
            </a:lvl4pPr>
            <a:lvl5pPr marL="0" algn="l" defTabSz="995507" rtl="0" eaLnBrk="1" latinLnBrk="0" hangingPunct="1">
              <a:lnSpc>
                <a:spcPct val="114000"/>
              </a:lnSpc>
              <a:spcAft>
                <a:spcPts val="648"/>
              </a:spcAft>
              <a:tabLst>
                <a:tab pos="382086" algn="l"/>
              </a:tabLst>
              <a:defRPr lang="de-DE" sz="1200" b="1" kern="1200">
                <a:solidFill>
                  <a:schemeClr val="bg1"/>
                </a:solidFill>
                <a:latin typeface="+mn-lt"/>
                <a:ea typeface="+mn-ea"/>
                <a:cs typeface="+mn-cs"/>
              </a:defRPr>
            </a:lvl5pPr>
          </a:lstStyle>
          <a:p>
            <a:pPr lvl="0"/>
            <a:r>
              <a:rPr lang="de-DE" dirty="0"/>
              <a:t>Fügen Sie Kapitelname, -</a:t>
            </a:r>
            <a:r>
              <a:rPr lang="de-DE" dirty="0" err="1"/>
              <a:t>nr.</a:t>
            </a:r>
            <a:r>
              <a:rPr lang="de-DE" dirty="0"/>
              <a:t> + ggf. diese Unterzeile hinzu</a:t>
            </a:r>
          </a:p>
        </p:txBody>
      </p:sp>
      <p:sp>
        <p:nvSpPr>
          <p:cNvPr id="18" name="Textplatzhalter 6">
            <a:extLst>
              <a:ext uri="{FF2B5EF4-FFF2-40B4-BE49-F238E27FC236}">
                <a16:creationId xmlns:a16="http://schemas.microsoft.com/office/drawing/2014/main" id="{CB2EBFB7-2306-477F-BF1A-2D3815F5E345}"/>
              </a:ext>
            </a:extLst>
          </p:cNvPr>
          <p:cNvSpPr>
            <a:spLocks noGrp="1"/>
          </p:cNvSpPr>
          <p:nvPr>
            <p:ph type="body" sz="quarter" idx="14" hasCustomPrompt="1"/>
          </p:nvPr>
        </p:nvSpPr>
        <p:spPr>
          <a:xfrm>
            <a:off x="2097904" y="4980986"/>
            <a:ext cx="4706933" cy="562975"/>
          </a:xfrm>
          <a:prstGeom prst="rect">
            <a:avLst/>
          </a:prstGeom>
        </p:spPr>
        <p:txBody>
          <a:bodyPr wrap="square" anchor="ctr">
            <a:noAutofit/>
          </a:bodyPr>
          <a:lstStyle>
            <a:lvl1pPr marL="1588" indent="-1588">
              <a:defRPr lang="de-DE" sz="1400" kern="0" spc="100" baseline="0" dirty="0" smtClean="0">
                <a:solidFill>
                  <a:schemeClr val="tx2"/>
                </a:solidFill>
                <a:latin typeface="+mj-lt"/>
                <a:ea typeface="+mj-ea"/>
                <a:cs typeface="+mj-cs"/>
                <a:sym typeface="+mj-lt"/>
              </a:defRPr>
            </a:lvl1pPr>
            <a:lvl2pPr>
              <a:defRPr lang="de-DE" sz="1200" kern="0" spc="100" baseline="0" dirty="0" smtClean="0">
                <a:solidFill>
                  <a:schemeClr val="tx2"/>
                </a:solidFill>
                <a:latin typeface="+mj-lt"/>
                <a:ea typeface="+mj-ea"/>
                <a:cs typeface="+mj-cs"/>
                <a:sym typeface="+mj-lt"/>
              </a:defRPr>
            </a:lvl2pPr>
            <a:lvl3pPr>
              <a:defRPr lang="de-DE" sz="1200" kern="0" spc="100" baseline="0" dirty="0" smtClean="0">
                <a:solidFill>
                  <a:schemeClr val="tx2"/>
                </a:solidFill>
                <a:latin typeface="+mj-lt"/>
                <a:ea typeface="+mj-ea"/>
                <a:cs typeface="+mj-cs"/>
                <a:sym typeface="+mj-lt"/>
              </a:defRPr>
            </a:lvl3pPr>
            <a:lvl4pPr>
              <a:defRPr lang="de-DE" sz="1200" kern="0" spc="100" baseline="0" dirty="0" smtClean="0">
                <a:solidFill>
                  <a:schemeClr val="tx2"/>
                </a:solidFill>
                <a:latin typeface="+mj-lt"/>
                <a:ea typeface="+mj-ea"/>
                <a:cs typeface="+mj-cs"/>
                <a:sym typeface="+mj-lt"/>
              </a:defRPr>
            </a:lvl4pPr>
            <a:lvl5pPr>
              <a:defRPr lang="de-DE" sz="1200" kern="0" spc="100" baseline="0" dirty="0" smtClean="0">
                <a:solidFill>
                  <a:schemeClr val="tx2"/>
                </a:solidFill>
                <a:latin typeface="+mj-lt"/>
                <a:ea typeface="+mj-ea"/>
                <a:cs typeface="+mj-cs"/>
                <a:sym typeface="+mj-lt"/>
              </a:defRPr>
            </a:lvl5pPr>
          </a:lstStyle>
          <a:p>
            <a:pPr lvl="0"/>
            <a:r>
              <a:rPr lang="de-DE" dirty="0"/>
              <a:t>Hier könnten Sie bis zu zwei</a:t>
            </a:r>
            <a:br>
              <a:rPr lang="de-DE" dirty="0"/>
            </a:br>
            <a:r>
              <a:rPr lang="de-DE" dirty="0"/>
              <a:t>Zeilen Text einfügen</a:t>
            </a:r>
          </a:p>
        </p:txBody>
      </p:sp>
      <p:sp>
        <p:nvSpPr>
          <p:cNvPr id="19" name="Textplatzhalter 8">
            <a:extLst>
              <a:ext uri="{FF2B5EF4-FFF2-40B4-BE49-F238E27FC236}">
                <a16:creationId xmlns:a16="http://schemas.microsoft.com/office/drawing/2014/main" id="{684C59AC-3496-4A53-A842-BC19B580C7DC}"/>
              </a:ext>
            </a:extLst>
          </p:cNvPr>
          <p:cNvSpPr>
            <a:spLocks noGrp="1"/>
          </p:cNvSpPr>
          <p:nvPr>
            <p:ph type="body" sz="quarter" idx="15" hasCustomPrompt="1"/>
          </p:nvPr>
        </p:nvSpPr>
        <p:spPr>
          <a:xfrm>
            <a:off x="1443112" y="5863647"/>
            <a:ext cx="464400" cy="396000"/>
          </a:xfrm>
          <a:prstGeom prst="rect">
            <a:avLst/>
          </a:prstGeom>
        </p:spPr>
        <p:txBody>
          <a:bodyPr>
            <a:noAutofit/>
          </a:bodyPr>
          <a:lstStyle>
            <a:lvl1pPr algn="r">
              <a:defRPr lang="de-DE" sz="2400" kern="1200" spc="100" baseline="0" smtClean="0">
                <a:solidFill>
                  <a:schemeClr val="bg1"/>
                </a:solidFill>
                <a:latin typeface="+mn-lt"/>
                <a:ea typeface="+mn-ea"/>
                <a:cs typeface="+mn-cs"/>
              </a:defRPr>
            </a:lvl1pPr>
            <a:lvl2pPr>
              <a:defRPr lang="de-DE" sz="2400" kern="1200" spc="100" baseline="0" smtClean="0">
                <a:solidFill>
                  <a:schemeClr val="bg1"/>
                </a:solidFill>
                <a:latin typeface="+mn-lt"/>
                <a:ea typeface="+mn-ea"/>
                <a:cs typeface="+mn-cs"/>
              </a:defRPr>
            </a:lvl2pPr>
            <a:lvl3pPr>
              <a:defRPr lang="de-DE" sz="2400" kern="1200" spc="100" baseline="0" smtClean="0">
                <a:solidFill>
                  <a:schemeClr val="bg1"/>
                </a:solidFill>
                <a:latin typeface="+mn-lt"/>
                <a:ea typeface="+mn-ea"/>
                <a:cs typeface="+mn-cs"/>
              </a:defRPr>
            </a:lvl3pPr>
            <a:lvl4pPr>
              <a:defRPr lang="de-DE" sz="2400" kern="1200" spc="100" baseline="0" smtClean="0">
                <a:solidFill>
                  <a:schemeClr val="bg1"/>
                </a:solidFill>
                <a:latin typeface="+mn-lt"/>
                <a:ea typeface="+mn-ea"/>
                <a:cs typeface="+mn-cs"/>
              </a:defRPr>
            </a:lvl4pPr>
            <a:lvl5pPr>
              <a:defRPr lang="de-DE" sz="2400" kern="1200" spc="100" baseline="0" smtClean="0">
                <a:solidFill>
                  <a:schemeClr val="bg1"/>
                </a:solidFill>
                <a:latin typeface="+mn-lt"/>
                <a:ea typeface="+mn-ea"/>
                <a:cs typeface="+mn-cs"/>
              </a:defRPr>
            </a:lvl5pPr>
          </a:lstStyle>
          <a:p>
            <a:pPr lvl="0"/>
            <a:r>
              <a:rPr lang="de-DE" dirty="0"/>
              <a:t>#</a:t>
            </a:r>
          </a:p>
        </p:txBody>
      </p:sp>
      <p:sp>
        <p:nvSpPr>
          <p:cNvPr id="24" name="Textplatzhalter 8">
            <a:extLst>
              <a:ext uri="{FF2B5EF4-FFF2-40B4-BE49-F238E27FC236}">
                <a16:creationId xmlns:a16="http://schemas.microsoft.com/office/drawing/2014/main" id="{868AE576-4A99-407C-B451-3F81F715B8BC}"/>
              </a:ext>
            </a:extLst>
          </p:cNvPr>
          <p:cNvSpPr>
            <a:spLocks noGrp="1"/>
          </p:cNvSpPr>
          <p:nvPr>
            <p:ph type="body" sz="quarter" idx="16" hasCustomPrompt="1"/>
          </p:nvPr>
        </p:nvSpPr>
        <p:spPr>
          <a:xfrm>
            <a:off x="2116295" y="5863647"/>
            <a:ext cx="4688541" cy="396000"/>
          </a:xfrm>
          <a:prstGeom prst="rect">
            <a:avLst/>
          </a:prstGeom>
        </p:spPr>
        <p:txBody>
          <a:bodyPr>
            <a:noAutofit/>
          </a:bodyPr>
          <a:lstStyle>
            <a:lvl1pPr algn="l">
              <a:defRPr lang="de-DE" sz="2400" kern="1200" spc="100" baseline="0" smtClean="0">
                <a:solidFill>
                  <a:schemeClr val="bg1"/>
                </a:solidFill>
                <a:latin typeface="+mn-lt"/>
                <a:ea typeface="+mn-ea"/>
                <a:cs typeface="+mn-cs"/>
              </a:defRPr>
            </a:lvl1pPr>
            <a:lvl2pPr>
              <a:defRPr lang="de-DE" sz="2400" kern="1200" spc="100" baseline="0" smtClean="0">
                <a:solidFill>
                  <a:schemeClr val="bg1"/>
                </a:solidFill>
                <a:latin typeface="+mn-lt"/>
                <a:ea typeface="+mn-ea"/>
                <a:cs typeface="+mn-cs"/>
              </a:defRPr>
            </a:lvl2pPr>
            <a:lvl3pPr>
              <a:defRPr lang="de-DE" sz="2400" kern="1200" spc="100" baseline="0" smtClean="0">
                <a:solidFill>
                  <a:schemeClr val="bg1"/>
                </a:solidFill>
                <a:latin typeface="+mn-lt"/>
                <a:ea typeface="+mn-ea"/>
                <a:cs typeface="+mn-cs"/>
              </a:defRPr>
            </a:lvl3pPr>
            <a:lvl4pPr>
              <a:defRPr lang="de-DE" sz="2400" kern="1200" spc="100" baseline="0" smtClean="0">
                <a:solidFill>
                  <a:schemeClr val="bg1"/>
                </a:solidFill>
                <a:latin typeface="+mn-lt"/>
                <a:ea typeface="+mn-ea"/>
                <a:cs typeface="+mn-cs"/>
              </a:defRPr>
            </a:lvl4pPr>
            <a:lvl5pPr>
              <a:defRPr lang="de-DE" sz="2400" kern="1200" spc="100" baseline="0" smtClean="0">
                <a:solidFill>
                  <a:schemeClr val="bg1"/>
                </a:solidFill>
                <a:latin typeface="+mn-lt"/>
                <a:ea typeface="+mn-ea"/>
                <a:cs typeface="+mn-cs"/>
              </a:defRPr>
            </a:lvl5pPr>
          </a:lstStyle>
          <a:p>
            <a:pPr lvl="0"/>
            <a:r>
              <a:rPr lang="de-DE"/>
              <a:t>Trennchart Corporate II</a:t>
            </a:r>
            <a:endParaRPr lang="de-DE" dirty="0"/>
          </a:p>
        </p:txBody>
      </p:sp>
    </p:spTree>
    <p:extLst>
      <p:ext uri="{BB962C8B-B14F-4D97-AF65-F5344CB8AC3E}">
        <p14:creationId xmlns:p14="http://schemas.microsoft.com/office/powerpoint/2010/main" val="41058150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6 Trennfolie Arzt (m)">
    <p:spTree>
      <p:nvGrpSpPr>
        <p:cNvPr id="1" name=""/>
        <p:cNvGrpSpPr/>
        <p:nvPr/>
      </p:nvGrpSpPr>
      <p:grpSpPr>
        <a:xfrm>
          <a:off x="0" y="0"/>
          <a:ext cx="0" cy="0"/>
          <a:chOff x="0" y="0"/>
          <a:chExt cx="0" cy="0"/>
        </a:xfrm>
      </p:grpSpPr>
      <p:pic>
        <p:nvPicPr>
          <p:cNvPr id="19" name="Bild 1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520"/>
            <a:ext cx="10691813" cy="7558636"/>
          </a:xfrm>
          <a:prstGeom prst="rect">
            <a:avLst/>
          </a:prstGeom>
        </p:spPr>
      </p:pic>
      <p:grpSp>
        <p:nvGrpSpPr>
          <p:cNvPr id="11" name="Gruppieren 10">
            <a:extLst>
              <a:ext uri="{FF2B5EF4-FFF2-40B4-BE49-F238E27FC236}">
                <a16:creationId xmlns:a16="http://schemas.microsoft.com/office/drawing/2014/main" id="{CB25BEE4-31ED-43F1-BFFF-D41C74DD9DDA}"/>
              </a:ext>
            </a:extLst>
          </p:cNvPr>
          <p:cNvGrpSpPr/>
          <p:nvPr userDrawn="1"/>
        </p:nvGrpSpPr>
        <p:grpSpPr>
          <a:xfrm>
            <a:off x="702728" y="4276942"/>
            <a:ext cx="6893216" cy="2563908"/>
            <a:chOff x="702728" y="4276942"/>
            <a:chExt cx="6893216" cy="2563908"/>
          </a:xfrm>
        </p:grpSpPr>
        <p:sp>
          <p:nvSpPr>
            <p:cNvPr id="13" name="Eine Ecke des Rechtecks abrunden 3">
              <a:extLst>
                <a:ext uri="{FF2B5EF4-FFF2-40B4-BE49-F238E27FC236}">
                  <a16:creationId xmlns:a16="http://schemas.microsoft.com/office/drawing/2014/main" id="{0FD99934-931F-4CCB-B4EB-DD85D28D2682}"/>
                </a:ext>
              </a:extLst>
            </p:cNvPr>
            <p:cNvSpPr/>
            <p:nvPr/>
          </p:nvSpPr>
          <p:spPr>
            <a:xfrm flipH="1">
              <a:off x="1853062" y="4819431"/>
              <a:ext cx="5742882" cy="1134589"/>
            </a:xfrm>
            <a:prstGeom prst="round1Rect">
              <a:avLst>
                <a:gd name="adj" fmla="val 12403"/>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de-DE" sz="2115" dirty="0"/>
            </a:p>
          </p:txBody>
        </p:sp>
        <p:sp>
          <p:nvSpPr>
            <p:cNvPr id="15" name="Eine Ecke des Rechtecks abrunden 4">
              <a:extLst>
                <a:ext uri="{FF2B5EF4-FFF2-40B4-BE49-F238E27FC236}">
                  <a16:creationId xmlns:a16="http://schemas.microsoft.com/office/drawing/2014/main" id="{AFE1C9A0-B422-49D3-A2FF-7B7690D2BED8}"/>
                </a:ext>
              </a:extLst>
            </p:cNvPr>
            <p:cNvSpPr/>
            <p:nvPr/>
          </p:nvSpPr>
          <p:spPr>
            <a:xfrm flipH="1">
              <a:off x="702728" y="4276942"/>
              <a:ext cx="2280834" cy="2281066"/>
            </a:xfrm>
            <a:prstGeom prst="round1Rect">
              <a:avLst>
                <a:gd name="adj" fmla="val 7532"/>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de-DE" sz="2115" dirty="0"/>
            </a:p>
          </p:txBody>
        </p:sp>
        <p:sp>
          <p:nvSpPr>
            <p:cNvPr id="17" name="Eine Ecke des Rechtecks abrunden 5">
              <a:extLst>
                <a:ext uri="{FF2B5EF4-FFF2-40B4-BE49-F238E27FC236}">
                  <a16:creationId xmlns:a16="http://schemas.microsoft.com/office/drawing/2014/main" id="{75DDFE74-39B7-4BD6-85A8-39F2489A111E}"/>
                </a:ext>
              </a:extLst>
            </p:cNvPr>
            <p:cNvSpPr/>
            <p:nvPr/>
          </p:nvSpPr>
          <p:spPr>
            <a:xfrm flipH="1">
              <a:off x="1270739" y="5706261"/>
              <a:ext cx="5742882" cy="1134589"/>
            </a:xfrm>
            <a:prstGeom prst="round1Rect">
              <a:avLst>
                <a:gd name="adj" fmla="val 1240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de-DE" sz="2115" dirty="0">
                <a:solidFill>
                  <a:schemeClr val="tx2"/>
                </a:solidFill>
              </a:endParaRPr>
            </a:p>
          </p:txBody>
        </p:sp>
      </p:grpSp>
      <p:sp>
        <p:nvSpPr>
          <p:cNvPr id="20" name="Textplatzhalter 15">
            <a:extLst>
              <a:ext uri="{FF2B5EF4-FFF2-40B4-BE49-F238E27FC236}">
                <a16:creationId xmlns:a16="http://schemas.microsoft.com/office/drawing/2014/main" id="{CE88593D-CFA8-412E-99FA-673A953A525A}"/>
              </a:ext>
            </a:extLst>
          </p:cNvPr>
          <p:cNvSpPr>
            <a:spLocks noGrp="1"/>
          </p:cNvSpPr>
          <p:nvPr>
            <p:ph type="body" sz="quarter" idx="12" hasCustomPrompt="1"/>
          </p:nvPr>
        </p:nvSpPr>
        <p:spPr>
          <a:xfrm>
            <a:off x="2116296" y="6271512"/>
            <a:ext cx="4688541" cy="285750"/>
          </a:xfrm>
          <a:prstGeom prst="rect">
            <a:avLst/>
          </a:prstGeom>
        </p:spPr>
        <p:txBody>
          <a:bodyPr>
            <a:noAutofit/>
          </a:bodyPr>
          <a:lstStyle>
            <a:lvl1pPr marL="0" algn="l" defTabSz="995507" rtl="0" eaLnBrk="1" latinLnBrk="0" hangingPunct="1">
              <a:lnSpc>
                <a:spcPct val="114000"/>
              </a:lnSpc>
              <a:spcAft>
                <a:spcPts val="648"/>
              </a:spcAft>
              <a:tabLst>
                <a:tab pos="382086" algn="l"/>
              </a:tabLst>
              <a:defRPr lang="de-DE" sz="1400" b="0" kern="1200" spc="0" baseline="0" smtClean="0">
                <a:solidFill>
                  <a:schemeClr val="bg1"/>
                </a:solidFill>
                <a:latin typeface="+mn-lt"/>
                <a:ea typeface="+mn-ea"/>
                <a:cs typeface="+mn-cs"/>
              </a:defRPr>
            </a:lvl1pPr>
            <a:lvl2pPr marL="0" algn="l" defTabSz="995507" rtl="0" eaLnBrk="1" latinLnBrk="0" hangingPunct="1">
              <a:lnSpc>
                <a:spcPct val="114000"/>
              </a:lnSpc>
              <a:spcAft>
                <a:spcPts val="648"/>
              </a:spcAft>
              <a:tabLst>
                <a:tab pos="382086" algn="l"/>
              </a:tabLst>
              <a:defRPr lang="de-DE" sz="1200" b="1" kern="1200" smtClean="0">
                <a:solidFill>
                  <a:schemeClr val="bg1"/>
                </a:solidFill>
                <a:latin typeface="+mn-lt"/>
                <a:ea typeface="+mn-ea"/>
                <a:cs typeface="+mn-cs"/>
              </a:defRPr>
            </a:lvl2pPr>
            <a:lvl3pPr marL="0" algn="l" defTabSz="995507" rtl="0" eaLnBrk="1" latinLnBrk="0" hangingPunct="1">
              <a:lnSpc>
                <a:spcPct val="114000"/>
              </a:lnSpc>
              <a:spcAft>
                <a:spcPts val="648"/>
              </a:spcAft>
              <a:tabLst>
                <a:tab pos="382086" algn="l"/>
              </a:tabLst>
              <a:defRPr lang="de-DE" sz="1200" b="1" kern="1200" smtClean="0">
                <a:solidFill>
                  <a:schemeClr val="bg1"/>
                </a:solidFill>
                <a:latin typeface="+mn-lt"/>
                <a:ea typeface="+mn-ea"/>
                <a:cs typeface="+mn-cs"/>
              </a:defRPr>
            </a:lvl3pPr>
            <a:lvl4pPr marL="0" algn="l" defTabSz="995507" rtl="0" eaLnBrk="1" latinLnBrk="0" hangingPunct="1">
              <a:lnSpc>
                <a:spcPct val="114000"/>
              </a:lnSpc>
              <a:spcAft>
                <a:spcPts val="648"/>
              </a:spcAft>
              <a:tabLst>
                <a:tab pos="382086" algn="l"/>
              </a:tabLst>
              <a:defRPr lang="de-DE" sz="1200" b="1" kern="1200" smtClean="0">
                <a:solidFill>
                  <a:schemeClr val="bg1"/>
                </a:solidFill>
                <a:latin typeface="+mn-lt"/>
                <a:ea typeface="+mn-ea"/>
                <a:cs typeface="+mn-cs"/>
              </a:defRPr>
            </a:lvl4pPr>
            <a:lvl5pPr marL="0" algn="l" defTabSz="995507" rtl="0" eaLnBrk="1" latinLnBrk="0" hangingPunct="1">
              <a:lnSpc>
                <a:spcPct val="114000"/>
              </a:lnSpc>
              <a:spcAft>
                <a:spcPts val="648"/>
              </a:spcAft>
              <a:tabLst>
                <a:tab pos="382086" algn="l"/>
              </a:tabLst>
              <a:defRPr lang="de-DE" sz="1200" b="1" kern="1200">
                <a:solidFill>
                  <a:schemeClr val="bg1"/>
                </a:solidFill>
                <a:latin typeface="+mn-lt"/>
                <a:ea typeface="+mn-ea"/>
                <a:cs typeface="+mn-cs"/>
              </a:defRPr>
            </a:lvl5pPr>
          </a:lstStyle>
          <a:p>
            <a:pPr lvl="0"/>
            <a:r>
              <a:rPr lang="de-DE" dirty="0"/>
              <a:t>Fügen Sie Kapitelname, -</a:t>
            </a:r>
            <a:r>
              <a:rPr lang="de-DE" dirty="0" err="1"/>
              <a:t>nr.</a:t>
            </a:r>
            <a:r>
              <a:rPr lang="de-DE" dirty="0"/>
              <a:t> + ggf. diese Unterzeile hinzu</a:t>
            </a:r>
          </a:p>
        </p:txBody>
      </p:sp>
      <p:sp>
        <p:nvSpPr>
          <p:cNvPr id="21" name="Textplatzhalter 6">
            <a:extLst>
              <a:ext uri="{FF2B5EF4-FFF2-40B4-BE49-F238E27FC236}">
                <a16:creationId xmlns:a16="http://schemas.microsoft.com/office/drawing/2014/main" id="{7F1F4614-9040-40FF-AFB1-9AEE0E2121C6}"/>
              </a:ext>
            </a:extLst>
          </p:cNvPr>
          <p:cNvSpPr>
            <a:spLocks noGrp="1"/>
          </p:cNvSpPr>
          <p:nvPr>
            <p:ph type="body" sz="quarter" idx="14" hasCustomPrompt="1"/>
          </p:nvPr>
        </p:nvSpPr>
        <p:spPr>
          <a:xfrm>
            <a:off x="2097904" y="4980986"/>
            <a:ext cx="4706933" cy="562975"/>
          </a:xfrm>
          <a:prstGeom prst="rect">
            <a:avLst/>
          </a:prstGeom>
        </p:spPr>
        <p:txBody>
          <a:bodyPr wrap="square" anchor="ctr">
            <a:noAutofit/>
          </a:bodyPr>
          <a:lstStyle>
            <a:lvl1pPr marL="1588" indent="-1588">
              <a:defRPr lang="de-DE" sz="1400" kern="0" spc="100" baseline="0" dirty="0" smtClean="0">
                <a:solidFill>
                  <a:schemeClr val="tx2"/>
                </a:solidFill>
                <a:latin typeface="+mj-lt"/>
                <a:ea typeface="+mj-ea"/>
                <a:cs typeface="+mj-cs"/>
                <a:sym typeface="+mj-lt"/>
              </a:defRPr>
            </a:lvl1pPr>
            <a:lvl2pPr>
              <a:defRPr lang="de-DE" sz="1200" kern="0" spc="100" baseline="0" dirty="0" smtClean="0">
                <a:solidFill>
                  <a:schemeClr val="tx2"/>
                </a:solidFill>
                <a:latin typeface="+mj-lt"/>
                <a:ea typeface="+mj-ea"/>
                <a:cs typeface="+mj-cs"/>
                <a:sym typeface="+mj-lt"/>
              </a:defRPr>
            </a:lvl2pPr>
            <a:lvl3pPr>
              <a:defRPr lang="de-DE" sz="1200" kern="0" spc="100" baseline="0" dirty="0" smtClean="0">
                <a:solidFill>
                  <a:schemeClr val="tx2"/>
                </a:solidFill>
                <a:latin typeface="+mj-lt"/>
                <a:ea typeface="+mj-ea"/>
                <a:cs typeface="+mj-cs"/>
                <a:sym typeface="+mj-lt"/>
              </a:defRPr>
            </a:lvl3pPr>
            <a:lvl4pPr>
              <a:defRPr lang="de-DE" sz="1200" kern="0" spc="100" baseline="0" dirty="0" smtClean="0">
                <a:solidFill>
                  <a:schemeClr val="tx2"/>
                </a:solidFill>
                <a:latin typeface="+mj-lt"/>
                <a:ea typeface="+mj-ea"/>
                <a:cs typeface="+mj-cs"/>
                <a:sym typeface="+mj-lt"/>
              </a:defRPr>
            </a:lvl4pPr>
            <a:lvl5pPr>
              <a:defRPr lang="de-DE" sz="1200" kern="0" spc="100" baseline="0" dirty="0" smtClean="0">
                <a:solidFill>
                  <a:schemeClr val="tx2"/>
                </a:solidFill>
                <a:latin typeface="+mj-lt"/>
                <a:ea typeface="+mj-ea"/>
                <a:cs typeface="+mj-cs"/>
                <a:sym typeface="+mj-lt"/>
              </a:defRPr>
            </a:lvl5pPr>
          </a:lstStyle>
          <a:p>
            <a:pPr lvl="0"/>
            <a:r>
              <a:rPr lang="de-DE" dirty="0"/>
              <a:t>Hier könnten Sie bis zu zwei</a:t>
            </a:r>
            <a:br>
              <a:rPr lang="de-DE" dirty="0"/>
            </a:br>
            <a:r>
              <a:rPr lang="de-DE" dirty="0"/>
              <a:t>Zeilen Text einfügen</a:t>
            </a:r>
          </a:p>
        </p:txBody>
      </p:sp>
      <p:sp>
        <p:nvSpPr>
          <p:cNvPr id="22" name="Textplatzhalter 8">
            <a:extLst>
              <a:ext uri="{FF2B5EF4-FFF2-40B4-BE49-F238E27FC236}">
                <a16:creationId xmlns:a16="http://schemas.microsoft.com/office/drawing/2014/main" id="{9459573B-C972-41FF-878C-1A0EF982AB36}"/>
              </a:ext>
            </a:extLst>
          </p:cNvPr>
          <p:cNvSpPr>
            <a:spLocks noGrp="1"/>
          </p:cNvSpPr>
          <p:nvPr>
            <p:ph type="body" sz="quarter" idx="15" hasCustomPrompt="1"/>
          </p:nvPr>
        </p:nvSpPr>
        <p:spPr>
          <a:xfrm>
            <a:off x="1443112" y="5863647"/>
            <a:ext cx="464400" cy="396000"/>
          </a:xfrm>
          <a:prstGeom prst="rect">
            <a:avLst/>
          </a:prstGeom>
        </p:spPr>
        <p:txBody>
          <a:bodyPr>
            <a:noAutofit/>
          </a:bodyPr>
          <a:lstStyle>
            <a:lvl1pPr algn="r">
              <a:defRPr lang="de-DE" sz="2400" kern="1200" spc="100" baseline="0" smtClean="0">
                <a:solidFill>
                  <a:schemeClr val="bg1"/>
                </a:solidFill>
                <a:latin typeface="+mn-lt"/>
                <a:ea typeface="+mn-ea"/>
                <a:cs typeface="+mn-cs"/>
              </a:defRPr>
            </a:lvl1pPr>
            <a:lvl2pPr>
              <a:defRPr lang="de-DE" sz="2400" kern="1200" spc="100" baseline="0" smtClean="0">
                <a:solidFill>
                  <a:schemeClr val="bg1"/>
                </a:solidFill>
                <a:latin typeface="+mn-lt"/>
                <a:ea typeface="+mn-ea"/>
                <a:cs typeface="+mn-cs"/>
              </a:defRPr>
            </a:lvl2pPr>
            <a:lvl3pPr>
              <a:defRPr lang="de-DE" sz="2400" kern="1200" spc="100" baseline="0" smtClean="0">
                <a:solidFill>
                  <a:schemeClr val="bg1"/>
                </a:solidFill>
                <a:latin typeface="+mn-lt"/>
                <a:ea typeface="+mn-ea"/>
                <a:cs typeface="+mn-cs"/>
              </a:defRPr>
            </a:lvl3pPr>
            <a:lvl4pPr>
              <a:defRPr lang="de-DE" sz="2400" kern="1200" spc="100" baseline="0" smtClean="0">
                <a:solidFill>
                  <a:schemeClr val="bg1"/>
                </a:solidFill>
                <a:latin typeface="+mn-lt"/>
                <a:ea typeface="+mn-ea"/>
                <a:cs typeface="+mn-cs"/>
              </a:defRPr>
            </a:lvl4pPr>
            <a:lvl5pPr>
              <a:defRPr lang="de-DE" sz="2400" kern="1200" spc="100" baseline="0" smtClean="0">
                <a:solidFill>
                  <a:schemeClr val="bg1"/>
                </a:solidFill>
                <a:latin typeface="+mn-lt"/>
                <a:ea typeface="+mn-ea"/>
                <a:cs typeface="+mn-cs"/>
              </a:defRPr>
            </a:lvl5pPr>
          </a:lstStyle>
          <a:p>
            <a:pPr lvl="0"/>
            <a:r>
              <a:rPr lang="de-DE" dirty="0"/>
              <a:t>#</a:t>
            </a:r>
          </a:p>
        </p:txBody>
      </p:sp>
      <p:sp>
        <p:nvSpPr>
          <p:cNvPr id="23" name="Textplatzhalter 8">
            <a:extLst>
              <a:ext uri="{FF2B5EF4-FFF2-40B4-BE49-F238E27FC236}">
                <a16:creationId xmlns:a16="http://schemas.microsoft.com/office/drawing/2014/main" id="{DF2F98C1-15CA-4F60-8D00-C732311351B9}"/>
              </a:ext>
            </a:extLst>
          </p:cNvPr>
          <p:cNvSpPr>
            <a:spLocks noGrp="1"/>
          </p:cNvSpPr>
          <p:nvPr>
            <p:ph type="body" sz="quarter" idx="16" hasCustomPrompt="1"/>
          </p:nvPr>
        </p:nvSpPr>
        <p:spPr>
          <a:xfrm>
            <a:off x="2116295" y="5863647"/>
            <a:ext cx="4688541" cy="396000"/>
          </a:xfrm>
          <a:prstGeom prst="rect">
            <a:avLst/>
          </a:prstGeom>
        </p:spPr>
        <p:txBody>
          <a:bodyPr>
            <a:noAutofit/>
          </a:bodyPr>
          <a:lstStyle>
            <a:lvl1pPr algn="l">
              <a:defRPr lang="de-DE" sz="2400" kern="1200" spc="100" baseline="0" smtClean="0">
                <a:solidFill>
                  <a:schemeClr val="bg1"/>
                </a:solidFill>
                <a:latin typeface="+mn-lt"/>
                <a:ea typeface="+mn-ea"/>
                <a:cs typeface="+mn-cs"/>
              </a:defRPr>
            </a:lvl1pPr>
            <a:lvl2pPr>
              <a:defRPr lang="de-DE" sz="2400" kern="1200" spc="100" baseline="0" smtClean="0">
                <a:solidFill>
                  <a:schemeClr val="bg1"/>
                </a:solidFill>
                <a:latin typeface="+mn-lt"/>
                <a:ea typeface="+mn-ea"/>
                <a:cs typeface="+mn-cs"/>
              </a:defRPr>
            </a:lvl2pPr>
            <a:lvl3pPr>
              <a:defRPr lang="de-DE" sz="2400" kern="1200" spc="100" baseline="0" smtClean="0">
                <a:solidFill>
                  <a:schemeClr val="bg1"/>
                </a:solidFill>
                <a:latin typeface="+mn-lt"/>
                <a:ea typeface="+mn-ea"/>
                <a:cs typeface="+mn-cs"/>
              </a:defRPr>
            </a:lvl3pPr>
            <a:lvl4pPr>
              <a:defRPr lang="de-DE" sz="2400" kern="1200" spc="100" baseline="0" smtClean="0">
                <a:solidFill>
                  <a:schemeClr val="bg1"/>
                </a:solidFill>
                <a:latin typeface="+mn-lt"/>
                <a:ea typeface="+mn-ea"/>
                <a:cs typeface="+mn-cs"/>
              </a:defRPr>
            </a:lvl4pPr>
            <a:lvl5pPr>
              <a:defRPr lang="de-DE" sz="2400" kern="1200" spc="100" baseline="0" smtClean="0">
                <a:solidFill>
                  <a:schemeClr val="bg1"/>
                </a:solidFill>
                <a:latin typeface="+mn-lt"/>
                <a:ea typeface="+mn-ea"/>
                <a:cs typeface="+mn-cs"/>
              </a:defRPr>
            </a:lvl5pPr>
          </a:lstStyle>
          <a:p>
            <a:pPr lvl="0"/>
            <a:r>
              <a:rPr lang="de-DE" dirty="0"/>
              <a:t>Dies ist ein Trennchart</a:t>
            </a:r>
          </a:p>
        </p:txBody>
      </p:sp>
    </p:spTree>
    <p:extLst>
      <p:ext uri="{BB962C8B-B14F-4D97-AF65-F5344CB8AC3E}">
        <p14:creationId xmlns:p14="http://schemas.microsoft.com/office/powerpoint/2010/main" val="27643819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7 Trennfolie Apothekerin (w)">
    <p:spTree>
      <p:nvGrpSpPr>
        <p:cNvPr id="1" name=""/>
        <p:cNvGrpSpPr/>
        <p:nvPr/>
      </p:nvGrpSpPr>
      <p:grpSpPr>
        <a:xfrm>
          <a:off x="0" y="0"/>
          <a:ext cx="0" cy="0"/>
          <a:chOff x="0" y="0"/>
          <a:chExt cx="0" cy="0"/>
        </a:xfrm>
      </p:grpSpPr>
      <p:pic>
        <p:nvPicPr>
          <p:cNvPr id="12" name="Grafik 11">
            <a:extLst>
              <a:ext uri="{FF2B5EF4-FFF2-40B4-BE49-F238E27FC236}">
                <a16:creationId xmlns:a16="http://schemas.microsoft.com/office/drawing/2014/main" id="{C6023EB6-5BA6-486D-A325-1B361D13671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0691813" cy="7558636"/>
          </a:xfrm>
          <a:prstGeom prst="rect">
            <a:avLst/>
          </a:prstGeom>
        </p:spPr>
      </p:pic>
      <p:grpSp>
        <p:nvGrpSpPr>
          <p:cNvPr id="11" name="Gruppieren 10">
            <a:extLst>
              <a:ext uri="{FF2B5EF4-FFF2-40B4-BE49-F238E27FC236}">
                <a16:creationId xmlns:a16="http://schemas.microsoft.com/office/drawing/2014/main" id="{ABCAAFB4-FF92-40E8-B510-49BEB6BC4D28}"/>
              </a:ext>
            </a:extLst>
          </p:cNvPr>
          <p:cNvGrpSpPr/>
          <p:nvPr userDrawn="1"/>
        </p:nvGrpSpPr>
        <p:grpSpPr>
          <a:xfrm>
            <a:off x="702728" y="4276942"/>
            <a:ext cx="6893216" cy="2563908"/>
            <a:chOff x="702728" y="4276942"/>
            <a:chExt cx="6893216" cy="2563908"/>
          </a:xfrm>
        </p:grpSpPr>
        <p:sp>
          <p:nvSpPr>
            <p:cNvPr id="13" name="Eine Ecke des Rechtecks abrunden 3">
              <a:extLst>
                <a:ext uri="{FF2B5EF4-FFF2-40B4-BE49-F238E27FC236}">
                  <a16:creationId xmlns:a16="http://schemas.microsoft.com/office/drawing/2014/main" id="{04EEE0DE-C31F-4318-AF62-5F9160992EA5}"/>
                </a:ext>
              </a:extLst>
            </p:cNvPr>
            <p:cNvSpPr/>
            <p:nvPr/>
          </p:nvSpPr>
          <p:spPr>
            <a:xfrm flipH="1">
              <a:off x="1853062" y="4819431"/>
              <a:ext cx="5742882" cy="1134589"/>
            </a:xfrm>
            <a:prstGeom prst="round1Rect">
              <a:avLst>
                <a:gd name="adj" fmla="val 12403"/>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de-DE" sz="2115" dirty="0"/>
            </a:p>
          </p:txBody>
        </p:sp>
        <p:sp>
          <p:nvSpPr>
            <p:cNvPr id="15" name="Eine Ecke des Rechtecks abrunden 4">
              <a:extLst>
                <a:ext uri="{FF2B5EF4-FFF2-40B4-BE49-F238E27FC236}">
                  <a16:creationId xmlns:a16="http://schemas.microsoft.com/office/drawing/2014/main" id="{2D36DB24-19F9-46F7-8CAC-CAEECF97E4FE}"/>
                </a:ext>
              </a:extLst>
            </p:cNvPr>
            <p:cNvSpPr/>
            <p:nvPr/>
          </p:nvSpPr>
          <p:spPr>
            <a:xfrm flipH="1">
              <a:off x="702728" y="4276942"/>
              <a:ext cx="2280834" cy="2281066"/>
            </a:xfrm>
            <a:prstGeom prst="round1Rect">
              <a:avLst>
                <a:gd name="adj" fmla="val 7532"/>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de-DE" sz="2115" dirty="0"/>
            </a:p>
          </p:txBody>
        </p:sp>
        <p:sp>
          <p:nvSpPr>
            <p:cNvPr id="17" name="Eine Ecke des Rechtecks abrunden 5">
              <a:extLst>
                <a:ext uri="{FF2B5EF4-FFF2-40B4-BE49-F238E27FC236}">
                  <a16:creationId xmlns:a16="http://schemas.microsoft.com/office/drawing/2014/main" id="{C08F7968-A147-4649-BC88-5D175239DF9E}"/>
                </a:ext>
              </a:extLst>
            </p:cNvPr>
            <p:cNvSpPr/>
            <p:nvPr/>
          </p:nvSpPr>
          <p:spPr>
            <a:xfrm flipH="1">
              <a:off x="1270739" y="5706261"/>
              <a:ext cx="5742882" cy="1134589"/>
            </a:xfrm>
            <a:prstGeom prst="round1Rect">
              <a:avLst>
                <a:gd name="adj" fmla="val 1240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de-DE" sz="2115" dirty="0">
                <a:solidFill>
                  <a:schemeClr val="tx2"/>
                </a:solidFill>
              </a:endParaRPr>
            </a:p>
          </p:txBody>
        </p:sp>
      </p:grpSp>
      <p:sp>
        <p:nvSpPr>
          <p:cNvPr id="20" name="Textplatzhalter 15">
            <a:extLst>
              <a:ext uri="{FF2B5EF4-FFF2-40B4-BE49-F238E27FC236}">
                <a16:creationId xmlns:a16="http://schemas.microsoft.com/office/drawing/2014/main" id="{E03895CA-898F-4C81-8D2E-B5D3A4AC9720}"/>
              </a:ext>
            </a:extLst>
          </p:cNvPr>
          <p:cNvSpPr>
            <a:spLocks noGrp="1"/>
          </p:cNvSpPr>
          <p:nvPr>
            <p:ph type="body" sz="quarter" idx="12" hasCustomPrompt="1"/>
          </p:nvPr>
        </p:nvSpPr>
        <p:spPr>
          <a:xfrm>
            <a:off x="2116296" y="6271512"/>
            <a:ext cx="4688541" cy="285750"/>
          </a:xfrm>
          <a:prstGeom prst="rect">
            <a:avLst/>
          </a:prstGeom>
        </p:spPr>
        <p:txBody>
          <a:bodyPr>
            <a:noAutofit/>
          </a:bodyPr>
          <a:lstStyle>
            <a:lvl1pPr marL="0" algn="l" defTabSz="995507" rtl="0" eaLnBrk="1" latinLnBrk="0" hangingPunct="1">
              <a:lnSpc>
                <a:spcPct val="114000"/>
              </a:lnSpc>
              <a:spcAft>
                <a:spcPts val="648"/>
              </a:spcAft>
              <a:tabLst>
                <a:tab pos="382086" algn="l"/>
              </a:tabLst>
              <a:defRPr lang="de-DE" sz="1400" b="0" kern="1200" spc="0" baseline="0" smtClean="0">
                <a:solidFill>
                  <a:schemeClr val="bg1"/>
                </a:solidFill>
                <a:latin typeface="+mn-lt"/>
                <a:ea typeface="+mn-ea"/>
                <a:cs typeface="+mn-cs"/>
              </a:defRPr>
            </a:lvl1pPr>
            <a:lvl2pPr marL="0" algn="l" defTabSz="995507" rtl="0" eaLnBrk="1" latinLnBrk="0" hangingPunct="1">
              <a:lnSpc>
                <a:spcPct val="114000"/>
              </a:lnSpc>
              <a:spcAft>
                <a:spcPts val="648"/>
              </a:spcAft>
              <a:tabLst>
                <a:tab pos="382086" algn="l"/>
              </a:tabLst>
              <a:defRPr lang="de-DE" sz="1200" b="1" kern="1200" smtClean="0">
                <a:solidFill>
                  <a:schemeClr val="bg1"/>
                </a:solidFill>
                <a:latin typeface="+mn-lt"/>
                <a:ea typeface="+mn-ea"/>
                <a:cs typeface="+mn-cs"/>
              </a:defRPr>
            </a:lvl2pPr>
            <a:lvl3pPr marL="0" algn="l" defTabSz="995507" rtl="0" eaLnBrk="1" latinLnBrk="0" hangingPunct="1">
              <a:lnSpc>
                <a:spcPct val="114000"/>
              </a:lnSpc>
              <a:spcAft>
                <a:spcPts val="648"/>
              </a:spcAft>
              <a:tabLst>
                <a:tab pos="382086" algn="l"/>
              </a:tabLst>
              <a:defRPr lang="de-DE" sz="1200" b="1" kern="1200" smtClean="0">
                <a:solidFill>
                  <a:schemeClr val="bg1"/>
                </a:solidFill>
                <a:latin typeface="+mn-lt"/>
                <a:ea typeface="+mn-ea"/>
                <a:cs typeface="+mn-cs"/>
              </a:defRPr>
            </a:lvl3pPr>
            <a:lvl4pPr marL="0" algn="l" defTabSz="995507" rtl="0" eaLnBrk="1" latinLnBrk="0" hangingPunct="1">
              <a:lnSpc>
                <a:spcPct val="114000"/>
              </a:lnSpc>
              <a:spcAft>
                <a:spcPts val="648"/>
              </a:spcAft>
              <a:tabLst>
                <a:tab pos="382086" algn="l"/>
              </a:tabLst>
              <a:defRPr lang="de-DE" sz="1200" b="1" kern="1200" smtClean="0">
                <a:solidFill>
                  <a:schemeClr val="bg1"/>
                </a:solidFill>
                <a:latin typeface="+mn-lt"/>
                <a:ea typeface="+mn-ea"/>
                <a:cs typeface="+mn-cs"/>
              </a:defRPr>
            </a:lvl4pPr>
            <a:lvl5pPr marL="0" algn="l" defTabSz="995507" rtl="0" eaLnBrk="1" latinLnBrk="0" hangingPunct="1">
              <a:lnSpc>
                <a:spcPct val="114000"/>
              </a:lnSpc>
              <a:spcAft>
                <a:spcPts val="648"/>
              </a:spcAft>
              <a:tabLst>
                <a:tab pos="382086" algn="l"/>
              </a:tabLst>
              <a:defRPr lang="de-DE" sz="1200" b="1" kern="1200">
                <a:solidFill>
                  <a:schemeClr val="bg1"/>
                </a:solidFill>
                <a:latin typeface="+mn-lt"/>
                <a:ea typeface="+mn-ea"/>
                <a:cs typeface="+mn-cs"/>
              </a:defRPr>
            </a:lvl5pPr>
          </a:lstStyle>
          <a:p>
            <a:pPr lvl="0"/>
            <a:r>
              <a:rPr lang="de-DE" dirty="0"/>
              <a:t>Fügen Sie Kapitelname, -</a:t>
            </a:r>
            <a:r>
              <a:rPr lang="de-DE" dirty="0" err="1"/>
              <a:t>nr.</a:t>
            </a:r>
            <a:r>
              <a:rPr lang="de-DE" dirty="0"/>
              <a:t> + ggf. diese Unterzeile hinzu</a:t>
            </a:r>
          </a:p>
        </p:txBody>
      </p:sp>
      <p:sp>
        <p:nvSpPr>
          <p:cNvPr id="21" name="Textplatzhalter 6">
            <a:extLst>
              <a:ext uri="{FF2B5EF4-FFF2-40B4-BE49-F238E27FC236}">
                <a16:creationId xmlns:a16="http://schemas.microsoft.com/office/drawing/2014/main" id="{BD582F4D-3314-4F99-8FBB-9B0306F5690F}"/>
              </a:ext>
            </a:extLst>
          </p:cNvPr>
          <p:cNvSpPr>
            <a:spLocks noGrp="1"/>
          </p:cNvSpPr>
          <p:nvPr>
            <p:ph type="body" sz="quarter" idx="14" hasCustomPrompt="1"/>
          </p:nvPr>
        </p:nvSpPr>
        <p:spPr>
          <a:xfrm>
            <a:off x="2097904" y="4980986"/>
            <a:ext cx="4706933" cy="562975"/>
          </a:xfrm>
          <a:prstGeom prst="rect">
            <a:avLst/>
          </a:prstGeom>
        </p:spPr>
        <p:txBody>
          <a:bodyPr wrap="square" anchor="ctr">
            <a:noAutofit/>
          </a:bodyPr>
          <a:lstStyle>
            <a:lvl1pPr marL="1588" indent="-1588">
              <a:defRPr lang="de-DE" sz="1400" kern="0" spc="100" baseline="0" dirty="0" smtClean="0">
                <a:solidFill>
                  <a:schemeClr val="tx2"/>
                </a:solidFill>
                <a:latin typeface="+mj-lt"/>
                <a:ea typeface="+mj-ea"/>
                <a:cs typeface="+mj-cs"/>
                <a:sym typeface="+mj-lt"/>
              </a:defRPr>
            </a:lvl1pPr>
            <a:lvl2pPr>
              <a:defRPr lang="de-DE" sz="1200" kern="0" spc="100" baseline="0" dirty="0" smtClean="0">
                <a:solidFill>
                  <a:schemeClr val="tx2"/>
                </a:solidFill>
                <a:latin typeface="+mj-lt"/>
                <a:ea typeface="+mj-ea"/>
                <a:cs typeface="+mj-cs"/>
                <a:sym typeface="+mj-lt"/>
              </a:defRPr>
            </a:lvl2pPr>
            <a:lvl3pPr>
              <a:defRPr lang="de-DE" sz="1200" kern="0" spc="100" baseline="0" dirty="0" smtClean="0">
                <a:solidFill>
                  <a:schemeClr val="tx2"/>
                </a:solidFill>
                <a:latin typeface="+mj-lt"/>
                <a:ea typeface="+mj-ea"/>
                <a:cs typeface="+mj-cs"/>
                <a:sym typeface="+mj-lt"/>
              </a:defRPr>
            </a:lvl3pPr>
            <a:lvl4pPr>
              <a:defRPr lang="de-DE" sz="1200" kern="0" spc="100" baseline="0" dirty="0" smtClean="0">
                <a:solidFill>
                  <a:schemeClr val="tx2"/>
                </a:solidFill>
                <a:latin typeface="+mj-lt"/>
                <a:ea typeface="+mj-ea"/>
                <a:cs typeface="+mj-cs"/>
                <a:sym typeface="+mj-lt"/>
              </a:defRPr>
            </a:lvl4pPr>
            <a:lvl5pPr>
              <a:defRPr lang="de-DE" sz="1200" kern="0" spc="100" baseline="0" dirty="0" smtClean="0">
                <a:solidFill>
                  <a:schemeClr val="tx2"/>
                </a:solidFill>
                <a:latin typeface="+mj-lt"/>
                <a:ea typeface="+mj-ea"/>
                <a:cs typeface="+mj-cs"/>
                <a:sym typeface="+mj-lt"/>
              </a:defRPr>
            </a:lvl5pPr>
          </a:lstStyle>
          <a:p>
            <a:pPr lvl="0"/>
            <a:r>
              <a:rPr lang="de-DE" dirty="0"/>
              <a:t>Hier könnten Sie bis zu zwei</a:t>
            </a:r>
            <a:br>
              <a:rPr lang="de-DE" dirty="0"/>
            </a:br>
            <a:r>
              <a:rPr lang="de-DE" dirty="0"/>
              <a:t>Zeilen Text einfügen</a:t>
            </a:r>
          </a:p>
        </p:txBody>
      </p:sp>
      <p:sp>
        <p:nvSpPr>
          <p:cNvPr id="22" name="Textplatzhalter 8">
            <a:extLst>
              <a:ext uri="{FF2B5EF4-FFF2-40B4-BE49-F238E27FC236}">
                <a16:creationId xmlns:a16="http://schemas.microsoft.com/office/drawing/2014/main" id="{2803FF77-3859-4003-9705-3F1CC04F5879}"/>
              </a:ext>
            </a:extLst>
          </p:cNvPr>
          <p:cNvSpPr>
            <a:spLocks noGrp="1"/>
          </p:cNvSpPr>
          <p:nvPr>
            <p:ph type="body" sz="quarter" idx="15" hasCustomPrompt="1"/>
          </p:nvPr>
        </p:nvSpPr>
        <p:spPr>
          <a:xfrm>
            <a:off x="1443112" y="5863647"/>
            <a:ext cx="464400" cy="396000"/>
          </a:xfrm>
          <a:prstGeom prst="rect">
            <a:avLst/>
          </a:prstGeom>
        </p:spPr>
        <p:txBody>
          <a:bodyPr>
            <a:noAutofit/>
          </a:bodyPr>
          <a:lstStyle>
            <a:lvl1pPr algn="r">
              <a:defRPr lang="de-DE" sz="2400" kern="1200" spc="100" baseline="0" smtClean="0">
                <a:solidFill>
                  <a:schemeClr val="bg1"/>
                </a:solidFill>
                <a:latin typeface="+mn-lt"/>
                <a:ea typeface="+mn-ea"/>
                <a:cs typeface="+mn-cs"/>
              </a:defRPr>
            </a:lvl1pPr>
            <a:lvl2pPr>
              <a:defRPr lang="de-DE" sz="2400" kern="1200" spc="100" baseline="0" smtClean="0">
                <a:solidFill>
                  <a:schemeClr val="bg1"/>
                </a:solidFill>
                <a:latin typeface="+mn-lt"/>
                <a:ea typeface="+mn-ea"/>
                <a:cs typeface="+mn-cs"/>
              </a:defRPr>
            </a:lvl2pPr>
            <a:lvl3pPr>
              <a:defRPr lang="de-DE" sz="2400" kern="1200" spc="100" baseline="0" smtClean="0">
                <a:solidFill>
                  <a:schemeClr val="bg1"/>
                </a:solidFill>
                <a:latin typeface="+mn-lt"/>
                <a:ea typeface="+mn-ea"/>
                <a:cs typeface="+mn-cs"/>
              </a:defRPr>
            </a:lvl3pPr>
            <a:lvl4pPr>
              <a:defRPr lang="de-DE" sz="2400" kern="1200" spc="100" baseline="0" smtClean="0">
                <a:solidFill>
                  <a:schemeClr val="bg1"/>
                </a:solidFill>
                <a:latin typeface="+mn-lt"/>
                <a:ea typeface="+mn-ea"/>
                <a:cs typeface="+mn-cs"/>
              </a:defRPr>
            </a:lvl4pPr>
            <a:lvl5pPr>
              <a:defRPr lang="de-DE" sz="2400" kern="1200" spc="100" baseline="0" smtClean="0">
                <a:solidFill>
                  <a:schemeClr val="bg1"/>
                </a:solidFill>
                <a:latin typeface="+mn-lt"/>
                <a:ea typeface="+mn-ea"/>
                <a:cs typeface="+mn-cs"/>
              </a:defRPr>
            </a:lvl5pPr>
          </a:lstStyle>
          <a:p>
            <a:pPr lvl="0"/>
            <a:r>
              <a:rPr lang="de-DE" dirty="0"/>
              <a:t>#</a:t>
            </a:r>
          </a:p>
        </p:txBody>
      </p:sp>
      <p:sp>
        <p:nvSpPr>
          <p:cNvPr id="23" name="Textplatzhalter 8">
            <a:extLst>
              <a:ext uri="{FF2B5EF4-FFF2-40B4-BE49-F238E27FC236}">
                <a16:creationId xmlns:a16="http://schemas.microsoft.com/office/drawing/2014/main" id="{EE5A77C1-FE20-4C92-8908-5650A2BB4B20}"/>
              </a:ext>
            </a:extLst>
          </p:cNvPr>
          <p:cNvSpPr>
            <a:spLocks noGrp="1"/>
          </p:cNvSpPr>
          <p:nvPr>
            <p:ph type="body" sz="quarter" idx="16" hasCustomPrompt="1"/>
          </p:nvPr>
        </p:nvSpPr>
        <p:spPr>
          <a:xfrm>
            <a:off x="2116295" y="5863647"/>
            <a:ext cx="4688541" cy="396000"/>
          </a:xfrm>
          <a:prstGeom prst="rect">
            <a:avLst/>
          </a:prstGeom>
        </p:spPr>
        <p:txBody>
          <a:bodyPr>
            <a:noAutofit/>
          </a:bodyPr>
          <a:lstStyle>
            <a:lvl1pPr algn="l">
              <a:defRPr lang="de-DE" sz="2400" kern="1200" spc="100" baseline="0" smtClean="0">
                <a:solidFill>
                  <a:schemeClr val="bg1"/>
                </a:solidFill>
                <a:latin typeface="+mn-lt"/>
                <a:ea typeface="+mn-ea"/>
                <a:cs typeface="+mn-cs"/>
              </a:defRPr>
            </a:lvl1pPr>
            <a:lvl2pPr>
              <a:defRPr lang="de-DE" sz="2400" kern="1200" spc="100" baseline="0" smtClean="0">
                <a:solidFill>
                  <a:schemeClr val="bg1"/>
                </a:solidFill>
                <a:latin typeface="+mn-lt"/>
                <a:ea typeface="+mn-ea"/>
                <a:cs typeface="+mn-cs"/>
              </a:defRPr>
            </a:lvl2pPr>
            <a:lvl3pPr>
              <a:defRPr lang="de-DE" sz="2400" kern="1200" spc="100" baseline="0" smtClean="0">
                <a:solidFill>
                  <a:schemeClr val="bg1"/>
                </a:solidFill>
                <a:latin typeface="+mn-lt"/>
                <a:ea typeface="+mn-ea"/>
                <a:cs typeface="+mn-cs"/>
              </a:defRPr>
            </a:lvl3pPr>
            <a:lvl4pPr>
              <a:defRPr lang="de-DE" sz="2400" kern="1200" spc="100" baseline="0" smtClean="0">
                <a:solidFill>
                  <a:schemeClr val="bg1"/>
                </a:solidFill>
                <a:latin typeface="+mn-lt"/>
                <a:ea typeface="+mn-ea"/>
                <a:cs typeface="+mn-cs"/>
              </a:defRPr>
            </a:lvl4pPr>
            <a:lvl5pPr>
              <a:defRPr lang="de-DE" sz="2400" kern="1200" spc="100" baseline="0" smtClean="0">
                <a:solidFill>
                  <a:schemeClr val="bg1"/>
                </a:solidFill>
                <a:latin typeface="+mn-lt"/>
                <a:ea typeface="+mn-ea"/>
                <a:cs typeface="+mn-cs"/>
              </a:defRPr>
            </a:lvl5pPr>
          </a:lstStyle>
          <a:p>
            <a:pPr lvl="0"/>
            <a:r>
              <a:rPr lang="de-DE" dirty="0"/>
              <a:t>Dies ist ein Trennchart</a:t>
            </a:r>
          </a:p>
        </p:txBody>
      </p:sp>
    </p:spTree>
    <p:extLst>
      <p:ext uri="{BB962C8B-B14F-4D97-AF65-F5344CB8AC3E}">
        <p14:creationId xmlns:p14="http://schemas.microsoft.com/office/powerpoint/2010/main" val="20441527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02 Titelfolie Corporate II">
    <p:bg>
      <p:bgPr>
        <a:solidFill>
          <a:schemeClr val="bg1">
            <a:lumMod val="95000"/>
          </a:schemeClr>
        </a:solidFill>
        <a:effectLst/>
      </p:bgPr>
    </p:bg>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23B55A0B-4406-4B5C-9E0F-856C660C2F82}"/>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a:stretch/>
        </p:blipFill>
        <p:spPr>
          <a:xfrm>
            <a:off x="18894" y="-1"/>
            <a:ext cx="10672920" cy="7559676"/>
          </a:xfrm>
          <a:prstGeom prst="rect">
            <a:avLst/>
          </a:prstGeom>
        </p:spPr>
      </p:pic>
      <p:sp>
        <p:nvSpPr>
          <p:cNvPr id="2" name="Abgerundetes Rechteck 18">
            <a:extLst>
              <a:ext uri="{FF2B5EF4-FFF2-40B4-BE49-F238E27FC236}">
                <a16:creationId xmlns:a16="http://schemas.microsoft.com/office/drawing/2014/main" id="{02C6BFB9-D6FB-43B1-962A-989F0F8AA7E1}"/>
              </a:ext>
            </a:extLst>
          </p:cNvPr>
          <p:cNvSpPr/>
          <p:nvPr userDrawn="1"/>
        </p:nvSpPr>
        <p:spPr>
          <a:xfrm flipH="1">
            <a:off x="720080" y="4457700"/>
            <a:ext cx="6858074" cy="2389199"/>
          </a:xfrm>
          <a:prstGeom prst="round1Rect">
            <a:avLst>
              <a:gd name="adj" fmla="val 1309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dirty="0"/>
          </a:p>
        </p:txBody>
      </p:sp>
      <p:sp>
        <p:nvSpPr>
          <p:cNvPr id="3" name="Textplatzhalter 12">
            <a:extLst>
              <a:ext uri="{FF2B5EF4-FFF2-40B4-BE49-F238E27FC236}">
                <a16:creationId xmlns:a16="http://schemas.microsoft.com/office/drawing/2014/main" id="{1AC8BE06-E8B1-4421-882F-980BFA8650CA}"/>
              </a:ext>
            </a:extLst>
          </p:cNvPr>
          <p:cNvSpPr>
            <a:spLocks noGrp="1"/>
          </p:cNvSpPr>
          <p:nvPr>
            <p:ph type="body" sz="quarter" idx="10" hasCustomPrompt="1"/>
          </p:nvPr>
        </p:nvSpPr>
        <p:spPr>
          <a:xfrm>
            <a:off x="1421756" y="4682584"/>
            <a:ext cx="5772794" cy="1199797"/>
          </a:xfrm>
          <a:prstGeom prst="rect">
            <a:avLst/>
          </a:prstGeom>
        </p:spPr>
        <p:txBody>
          <a:bodyPr anchor="ctr">
            <a:noAutofit/>
          </a:bodyPr>
          <a:lstStyle>
            <a:lvl1pPr marL="1588" marR="0" indent="-1588" algn="l" defTabSz="995507" rtl="0" eaLnBrk="1" fontAlgn="auto" latinLnBrk="0" hangingPunct="1">
              <a:lnSpc>
                <a:spcPct val="100000"/>
              </a:lnSpc>
              <a:spcBef>
                <a:spcPts val="0"/>
              </a:spcBef>
              <a:spcAft>
                <a:spcPts val="600"/>
              </a:spcAft>
              <a:buClrTx/>
              <a:buSzTx/>
              <a:buFontTx/>
              <a:buNone/>
              <a:tabLst/>
              <a:defRPr sz="3200"/>
            </a:lvl1pPr>
          </a:lstStyle>
          <a:p>
            <a:pPr marL="1588" marR="0" lvl="0" indent="-1588" algn="l" defTabSz="995507" rtl="0" eaLnBrk="1" fontAlgn="auto" latinLnBrk="0" hangingPunct="1">
              <a:lnSpc>
                <a:spcPct val="100000"/>
              </a:lnSpc>
              <a:spcBef>
                <a:spcPts val="0"/>
              </a:spcBef>
              <a:spcAft>
                <a:spcPts val="600"/>
              </a:spcAft>
              <a:buClrTx/>
              <a:buSzTx/>
              <a:buFontTx/>
              <a:buNone/>
              <a:tabLst/>
              <a:defRPr/>
            </a:pPr>
            <a:r>
              <a:rPr lang="de-DE" dirty="0"/>
              <a:t>Titelseite Corporate II –</a:t>
            </a:r>
            <a:br>
              <a:rPr lang="de-DE" dirty="0"/>
            </a:br>
            <a:r>
              <a:rPr lang="de-DE" dirty="0"/>
              <a:t>bitte Überschrift einfügen</a:t>
            </a:r>
          </a:p>
        </p:txBody>
      </p:sp>
      <p:sp>
        <p:nvSpPr>
          <p:cNvPr id="8" name="Textplatzhalter 3">
            <a:extLst>
              <a:ext uri="{FF2B5EF4-FFF2-40B4-BE49-F238E27FC236}">
                <a16:creationId xmlns:a16="http://schemas.microsoft.com/office/drawing/2014/main" id="{EFDEC8F5-672E-4240-919D-77BE2FE29514}"/>
              </a:ext>
            </a:extLst>
          </p:cNvPr>
          <p:cNvSpPr>
            <a:spLocks noGrp="1"/>
          </p:cNvSpPr>
          <p:nvPr>
            <p:ph type="body" sz="quarter" idx="14" hasCustomPrompt="1"/>
          </p:nvPr>
        </p:nvSpPr>
        <p:spPr>
          <a:xfrm>
            <a:off x="1421756" y="5940629"/>
            <a:ext cx="3301593" cy="548462"/>
          </a:xfrm>
          <a:prstGeom prst="rect">
            <a:avLst/>
          </a:prstGeom>
        </p:spPr>
        <p:txBody>
          <a:bodyPr/>
          <a:lstStyle>
            <a:lvl1pPr>
              <a:defRPr lang="de-DE" sz="1400" kern="1200" spc="54" baseline="0" dirty="0" smtClean="0">
                <a:solidFill>
                  <a:schemeClr val="bg1">
                    <a:lumMod val="75000"/>
                  </a:schemeClr>
                </a:solidFill>
                <a:latin typeface="+mn-lt"/>
                <a:ea typeface="+mn-ea"/>
                <a:cs typeface="+mn-cs"/>
              </a:defRPr>
            </a:lvl1pPr>
          </a:lstStyle>
          <a:p>
            <a:pPr lvl="0"/>
            <a:r>
              <a:rPr lang="de-DE" dirty="0"/>
              <a:t>Hier bei Bedarf eine Unterzeile oder</a:t>
            </a:r>
            <a:br>
              <a:rPr lang="de-DE" dirty="0"/>
            </a:br>
            <a:r>
              <a:rPr lang="de-DE" dirty="0"/>
              <a:t>Ort &amp; Datum einfügen</a:t>
            </a:r>
          </a:p>
        </p:txBody>
      </p:sp>
      <p:pic>
        <p:nvPicPr>
          <p:cNvPr id="9" name="Grafik 8"/>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436789" y="6061643"/>
            <a:ext cx="2771578" cy="454449"/>
          </a:xfrm>
          <a:prstGeom prst="rect">
            <a:avLst/>
          </a:prstGeom>
        </p:spPr>
      </p:pic>
    </p:spTree>
    <p:extLst>
      <p:ext uri="{BB962C8B-B14F-4D97-AF65-F5344CB8AC3E}">
        <p14:creationId xmlns:p14="http://schemas.microsoft.com/office/powerpoint/2010/main" val="228982741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8 Trennfolie Zahnarzt (m)">
    <p:bg>
      <p:bgPr>
        <a:solidFill>
          <a:schemeClr val="bg1"/>
        </a:solidFill>
        <a:effectLst/>
      </p:bgPr>
    </p:bg>
    <p:spTree>
      <p:nvGrpSpPr>
        <p:cNvPr id="1" name=""/>
        <p:cNvGrpSpPr/>
        <p:nvPr/>
      </p:nvGrpSpPr>
      <p:grpSpPr>
        <a:xfrm>
          <a:off x="0" y="0"/>
          <a:ext cx="0" cy="0"/>
          <a:chOff x="0" y="0"/>
          <a:chExt cx="0" cy="0"/>
        </a:xfrm>
      </p:grpSpPr>
      <p:pic>
        <p:nvPicPr>
          <p:cNvPr id="2" name="Grafik 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313" y="0"/>
            <a:ext cx="10687186" cy="7559675"/>
          </a:xfrm>
          <a:prstGeom prst="rect">
            <a:avLst/>
          </a:prstGeom>
        </p:spPr>
      </p:pic>
      <p:grpSp>
        <p:nvGrpSpPr>
          <p:cNvPr id="11" name="Gruppieren 10">
            <a:extLst>
              <a:ext uri="{FF2B5EF4-FFF2-40B4-BE49-F238E27FC236}">
                <a16:creationId xmlns:a16="http://schemas.microsoft.com/office/drawing/2014/main" id="{4DAB62EB-77B3-43A1-A99F-C4529D09F571}"/>
              </a:ext>
            </a:extLst>
          </p:cNvPr>
          <p:cNvGrpSpPr/>
          <p:nvPr userDrawn="1"/>
        </p:nvGrpSpPr>
        <p:grpSpPr>
          <a:xfrm>
            <a:off x="702728" y="4276942"/>
            <a:ext cx="6893216" cy="2563908"/>
            <a:chOff x="702728" y="4276942"/>
            <a:chExt cx="6893216" cy="2563908"/>
          </a:xfrm>
        </p:grpSpPr>
        <p:sp>
          <p:nvSpPr>
            <p:cNvPr id="13" name="Eine Ecke des Rechtecks abrunden 3">
              <a:extLst>
                <a:ext uri="{FF2B5EF4-FFF2-40B4-BE49-F238E27FC236}">
                  <a16:creationId xmlns:a16="http://schemas.microsoft.com/office/drawing/2014/main" id="{223920D6-A23B-4774-935C-31B18D21B4F3}"/>
                </a:ext>
              </a:extLst>
            </p:cNvPr>
            <p:cNvSpPr/>
            <p:nvPr/>
          </p:nvSpPr>
          <p:spPr>
            <a:xfrm flipH="1">
              <a:off x="1853062" y="4819431"/>
              <a:ext cx="5742882" cy="1134589"/>
            </a:xfrm>
            <a:prstGeom prst="round1Rect">
              <a:avLst>
                <a:gd name="adj" fmla="val 12403"/>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de-DE" sz="2115" dirty="0"/>
            </a:p>
          </p:txBody>
        </p:sp>
        <p:sp>
          <p:nvSpPr>
            <p:cNvPr id="15" name="Eine Ecke des Rechtecks abrunden 4">
              <a:extLst>
                <a:ext uri="{FF2B5EF4-FFF2-40B4-BE49-F238E27FC236}">
                  <a16:creationId xmlns:a16="http://schemas.microsoft.com/office/drawing/2014/main" id="{5FCD1026-CC70-4781-BD31-61699B6F6188}"/>
                </a:ext>
              </a:extLst>
            </p:cNvPr>
            <p:cNvSpPr/>
            <p:nvPr/>
          </p:nvSpPr>
          <p:spPr>
            <a:xfrm flipH="1">
              <a:off x="702728" y="4276942"/>
              <a:ext cx="2280834" cy="2281066"/>
            </a:xfrm>
            <a:prstGeom prst="round1Rect">
              <a:avLst>
                <a:gd name="adj" fmla="val 7532"/>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de-DE" sz="2115" dirty="0"/>
            </a:p>
          </p:txBody>
        </p:sp>
        <p:sp>
          <p:nvSpPr>
            <p:cNvPr id="17" name="Eine Ecke des Rechtecks abrunden 5">
              <a:extLst>
                <a:ext uri="{FF2B5EF4-FFF2-40B4-BE49-F238E27FC236}">
                  <a16:creationId xmlns:a16="http://schemas.microsoft.com/office/drawing/2014/main" id="{10059F60-C321-468F-992B-17C1B77EB7B0}"/>
                </a:ext>
              </a:extLst>
            </p:cNvPr>
            <p:cNvSpPr/>
            <p:nvPr/>
          </p:nvSpPr>
          <p:spPr>
            <a:xfrm flipH="1">
              <a:off x="1270739" y="5706261"/>
              <a:ext cx="5742882" cy="1134589"/>
            </a:xfrm>
            <a:prstGeom prst="round1Rect">
              <a:avLst>
                <a:gd name="adj" fmla="val 1240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de-DE" sz="2115" dirty="0">
                <a:solidFill>
                  <a:schemeClr val="tx2"/>
                </a:solidFill>
              </a:endParaRPr>
            </a:p>
          </p:txBody>
        </p:sp>
      </p:grpSp>
      <p:sp>
        <p:nvSpPr>
          <p:cNvPr id="20" name="Textplatzhalter 15">
            <a:extLst>
              <a:ext uri="{FF2B5EF4-FFF2-40B4-BE49-F238E27FC236}">
                <a16:creationId xmlns:a16="http://schemas.microsoft.com/office/drawing/2014/main" id="{A48ADACF-F495-4C18-AB7C-75781C88E328}"/>
              </a:ext>
            </a:extLst>
          </p:cNvPr>
          <p:cNvSpPr>
            <a:spLocks noGrp="1"/>
          </p:cNvSpPr>
          <p:nvPr>
            <p:ph type="body" sz="quarter" idx="12" hasCustomPrompt="1"/>
          </p:nvPr>
        </p:nvSpPr>
        <p:spPr>
          <a:xfrm>
            <a:off x="2116296" y="6271512"/>
            <a:ext cx="4688541" cy="285750"/>
          </a:xfrm>
          <a:prstGeom prst="rect">
            <a:avLst/>
          </a:prstGeom>
        </p:spPr>
        <p:txBody>
          <a:bodyPr>
            <a:noAutofit/>
          </a:bodyPr>
          <a:lstStyle>
            <a:lvl1pPr marL="0" algn="l" defTabSz="995507" rtl="0" eaLnBrk="1" latinLnBrk="0" hangingPunct="1">
              <a:lnSpc>
                <a:spcPct val="114000"/>
              </a:lnSpc>
              <a:spcAft>
                <a:spcPts val="648"/>
              </a:spcAft>
              <a:tabLst>
                <a:tab pos="382086" algn="l"/>
              </a:tabLst>
              <a:defRPr lang="de-DE" sz="1400" b="0" kern="1200" spc="0" baseline="0" smtClean="0">
                <a:solidFill>
                  <a:schemeClr val="bg1"/>
                </a:solidFill>
                <a:latin typeface="+mn-lt"/>
                <a:ea typeface="+mn-ea"/>
                <a:cs typeface="+mn-cs"/>
              </a:defRPr>
            </a:lvl1pPr>
            <a:lvl2pPr marL="0" algn="l" defTabSz="995507" rtl="0" eaLnBrk="1" latinLnBrk="0" hangingPunct="1">
              <a:lnSpc>
                <a:spcPct val="114000"/>
              </a:lnSpc>
              <a:spcAft>
                <a:spcPts val="648"/>
              </a:spcAft>
              <a:tabLst>
                <a:tab pos="382086" algn="l"/>
              </a:tabLst>
              <a:defRPr lang="de-DE" sz="1200" b="1" kern="1200" smtClean="0">
                <a:solidFill>
                  <a:schemeClr val="bg1"/>
                </a:solidFill>
                <a:latin typeface="+mn-lt"/>
                <a:ea typeface="+mn-ea"/>
                <a:cs typeface="+mn-cs"/>
              </a:defRPr>
            </a:lvl2pPr>
            <a:lvl3pPr marL="0" algn="l" defTabSz="995507" rtl="0" eaLnBrk="1" latinLnBrk="0" hangingPunct="1">
              <a:lnSpc>
                <a:spcPct val="114000"/>
              </a:lnSpc>
              <a:spcAft>
                <a:spcPts val="648"/>
              </a:spcAft>
              <a:tabLst>
                <a:tab pos="382086" algn="l"/>
              </a:tabLst>
              <a:defRPr lang="de-DE" sz="1200" b="1" kern="1200" smtClean="0">
                <a:solidFill>
                  <a:schemeClr val="bg1"/>
                </a:solidFill>
                <a:latin typeface="+mn-lt"/>
                <a:ea typeface="+mn-ea"/>
                <a:cs typeface="+mn-cs"/>
              </a:defRPr>
            </a:lvl3pPr>
            <a:lvl4pPr marL="0" algn="l" defTabSz="995507" rtl="0" eaLnBrk="1" latinLnBrk="0" hangingPunct="1">
              <a:lnSpc>
                <a:spcPct val="114000"/>
              </a:lnSpc>
              <a:spcAft>
                <a:spcPts val="648"/>
              </a:spcAft>
              <a:tabLst>
                <a:tab pos="382086" algn="l"/>
              </a:tabLst>
              <a:defRPr lang="de-DE" sz="1200" b="1" kern="1200" smtClean="0">
                <a:solidFill>
                  <a:schemeClr val="bg1"/>
                </a:solidFill>
                <a:latin typeface="+mn-lt"/>
                <a:ea typeface="+mn-ea"/>
                <a:cs typeface="+mn-cs"/>
              </a:defRPr>
            </a:lvl4pPr>
            <a:lvl5pPr marL="0" algn="l" defTabSz="995507" rtl="0" eaLnBrk="1" latinLnBrk="0" hangingPunct="1">
              <a:lnSpc>
                <a:spcPct val="114000"/>
              </a:lnSpc>
              <a:spcAft>
                <a:spcPts val="648"/>
              </a:spcAft>
              <a:tabLst>
                <a:tab pos="382086" algn="l"/>
              </a:tabLst>
              <a:defRPr lang="de-DE" sz="1200" b="1" kern="1200">
                <a:solidFill>
                  <a:schemeClr val="bg1"/>
                </a:solidFill>
                <a:latin typeface="+mn-lt"/>
                <a:ea typeface="+mn-ea"/>
                <a:cs typeface="+mn-cs"/>
              </a:defRPr>
            </a:lvl5pPr>
          </a:lstStyle>
          <a:p>
            <a:pPr lvl="0"/>
            <a:r>
              <a:rPr lang="de-DE" dirty="0"/>
              <a:t>Fügen Sie Kapitelname, -</a:t>
            </a:r>
            <a:r>
              <a:rPr lang="de-DE" dirty="0" err="1"/>
              <a:t>nr.</a:t>
            </a:r>
            <a:r>
              <a:rPr lang="de-DE" dirty="0"/>
              <a:t> + ggf. diese Unterzeile hinzu</a:t>
            </a:r>
          </a:p>
        </p:txBody>
      </p:sp>
      <p:sp>
        <p:nvSpPr>
          <p:cNvPr id="21" name="Textplatzhalter 6">
            <a:extLst>
              <a:ext uri="{FF2B5EF4-FFF2-40B4-BE49-F238E27FC236}">
                <a16:creationId xmlns:a16="http://schemas.microsoft.com/office/drawing/2014/main" id="{5F59DF62-7345-4EC8-9EC5-61F9B503CFEE}"/>
              </a:ext>
            </a:extLst>
          </p:cNvPr>
          <p:cNvSpPr>
            <a:spLocks noGrp="1"/>
          </p:cNvSpPr>
          <p:nvPr>
            <p:ph type="body" sz="quarter" idx="14" hasCustomPrompt="1"/>
          </p:nvPr>
        </p:nvSpPr>
        <p:spPr>
          <a:xfrm>
            <a:off x="2097904" y="4980986"/>
            <a:ext cx="4706933" cy="562975"/>
          </a:xfrm>
          <a:prstGeom prst="rect">
            <a:avLst/>
          </a:prstGeom>
        </p:spPr>
        <p:txBody>
          <a:bodyPr wrap="square" anchor="ctr">
            <a:noAutofit/>
          </a:bodyPr>
          <a:lstStyle>
            <a:lvl1pPr marL="1588" indent="-1588">
              <a:defRPr lang="de-DE" sz="1400" kern="0" spc="100" baseline="0" dirty="0" smtClean="0">
                <a:solidFill>
                  <a:schemeClr val="tx2"/>
                </a:solidFill>
                <a:latin typeface="+mj-lt"/>
                <a:ea typeface="+mj-ea"/>
                <a:cs typeface="+mj-cs"/>
                <a:sym typeface="+mj-lt"/>
              </a:defRPr>
            </a:lvl1pPr>
            <a:lvl2pPr>
              <a:defRPr lang="de-DE" sz="1200" kern="0" spc="100" baseline="0" dirty="0" smtClean="0">
                <a:solidFill>
                  <a:schemeClr val="tx2"/>
                </a:solidFill>
                <a:latin typeface="+mj-lt"/>
                <a:ea typeface="+mj-ea"/>
                <a:cs typeface="+mj-cs"/>
                <a:sym typeface="+mj-lt"/>
              </a:defRPr>
            </a:lvl2pPr>
            <a:lvl3pPr>
              <a:defRPr lang="de-DE" sz="1200" kern="0" spc="100" baseline="0" dirty="0" smtClean="0">
                <a:solidFill>
                  <a:schemeClr val="tx2"/>
                </a:solidFill>
                <a:latin typeface="+mj-lt"/>
                <a:ea typeface="+mj-ea"/>
                <a:cs typeface="+mj-cs"/>
                <a:sym typeface="+mj-lt"/>
              </a:defRPr>
            </a:lvl3pPr>
            <a:lvl4pPr>
              <a:defRPr lang="de-DE" sz="1200" kern="0" spc="100" baseline="0" dirty="0" smtClean="0">
                <a:solidFill>
                  <a:schemeClr val="tx2"/>
                </a:solidFill>
                <a:latin typeface="+mj-lt"/>
                <a:ea typeface="+mj-ea"/>
                <a:cs typeface="+mj-cs"/>
                <a:sym typeface="+mj-lt"/>
              </a:defRPr>
            </a:lvl4pPr>
            <a:lvl5pPr>
              <a:defRPr lang="de-DE" sz="1200" kern="0" spc="100" baseline="0" dirty="0" smtClean="0">
                <a:solidFill>
                  <a:schemeClr val="tx2"/>
                </a:solidFill>
                <a:latin typeface="+mj-lt"/>
                <a:ea typeface="+mj-ea"/>
                <a:cs typeface="+mj-cs"/>
                <a:sym typeface="+mj-lt"/>
              </a:defRPr>
            </a:lvl5pPr>
          </a:lstStyle>
          <a:p>
            <a:pPr lvl="0"/>
            <a:r>
              <a:rPr lang="de-DE" dirty="0"/>
              <a:t>Hier könnten Sie bis zu zwei</a:t>
            </a:r>
            <a:br>
              <a:rPr lang="de-DE" dirty="0"/>
            </a:br>
            <a:r>
              <a:rPr lang="de-DE" dirty="0"/>
              <a:t>Zeilen Text einfügen</a:t>
            </a:r>
          </a:p>
        </p:txBody>
      </p:sp>
      <p:sp>
        <p:nvSpPr>
          <p:cNvPr id="22" name="Textplatzhalter 8">
            <a:extLst>
              <a:ext uri="{FF2B5EF4-FFF2-40B4-BE49-F238E27FC236}">
                <a16:creationId xmlns:a16="http://schemas.microsoft.com/office/drawing/2014/main" id="{D51505EF-1316-40A8-BD91-3E7179CB13DD}"/>
              </a:ext>
            </a:extLst>
          </p:cNvPr>
          <p:cNvSpPr>
            <a:spLocks noGrp="1"/>
          </p:cNvSpPr>
          <p:nvPr>
            <p:ph type="body" sz="quarter" idx="15" hasCustomPrompt="1"/>
          </p:nvPr>
        </p:nvSpPr>
        <p:spPr>
          <a:xfrm>
            <a:off x="1443112" y="5863647"/>
            <a:ext cx="464400" cy="396000"/>
          </a:xfrm>
          <a:prstGeom prst="rect">
            <a:avLst/>
          </a:prstGeom>
        </p:spPr>
        <p:txBody>
          <a:bodyPr>
            <a:noAutofit/>
          </a:bodyPr>
          <a:lstStyle>
            <a:lvl1pPr algn="r">
              <a:defRPr lang="de-DE" sz="2400" kern="1200" spc="100" baseline="0" smtClean="0">
                <a:solidFill>
                  <a:schemeClr val="bg1"/>
                </a:solidFill>
                <a:latin typeface="+mn-lt"/>
                <a:ea typeface="+mn-ea"/>
                <a:cs typeface="+mn-cs"/>
              </a:defRPr>
            </a:lvl1pPr>
            <a:lvl2pPr>
              <a:defRPr lang="de-DE" sz="2400" kern="1200" spc="100" baseline="0" smtClean="0">
                <a:solidFill>
                  <a:schemeClr val="bg1"/>
                </a:solidFill>
                <a:latin typeface="+mn-lt"/>
                <a:ea typeface="+mn-ea"/>
                <a:cs typeface="+mn-cs"/>
              </a:defRPr>
            </a:lvl2pPr>
            <a:lvl3pPr>
              <a:defRPr lang="de-DE" sz="2400" kern="1200" spc="100" baseline="0" smtClean="0">
                <a:solidFill>
                  <a:schemeClr val="bg1"/>
                </a:solidFill>
                <a:latin typeface="+mn-lt"/>
                <a:ea typeface="+mn-ea"/>
                <a:cs typeface="+mn-cs"/>
              </a:defRPr>
            </a:lvl3pPr>
            <a:lvl4pPr>
              <a:defRPr lang="de-DE" sz="2400" kern="1200" spc="100" baseline="0" smtClean="0">
                <a:solidFill>
                  <a:schemeClr val="bg1"/>
                </a:solidFill>
                <a:latin typeface="+mn-lt"/>
                <a:ea typeface="+mn-ea"/>
                <a:cs typeface="+mn-cs"/>
              </a:defRPr>
            </a:lvl4pPr>
            <a:lvl5pPr>
              <a:defRPr lang="de-DE" sz="2400" kern="1200" spc="100" baseline="0" smtClean="0">
                <a:solidFill>
                  <a:schemeClr val="bg1"/>
                </a:solidFill>
                <a:latin typeface="+mn-lt"/>
                <a:ea typeface="+mn-ea"/>
                <a:cs typeface="+mn-cs"/>
              </a:defRPr>
            </a:lvl5pPr>
          </a:lstStyle>
          <a:p>
            <a:pPr lvl="0"/>
            <a:r>
              <a:rPr lang="de-DE" dirty="0"/>
              <a:t>#</a:t>
            </a:r>
          </a:p>
        </p:txBody>
      </p:sp>
      <p:sp>
        <p:nvSpPr>
          <p:cNvPr id="23" name="Textplatzhalter 8">
            <a:extLst>
              <a:ext uri="{FF2B5EF4-FFF2-40B4-BE49-F238E27FC236}">
                <a16:creationId xmlns:a16="http://schemas.microsoft.com/office/drawing/2014/main" id="{125E0722-EAB7-4593-B44D-98064567EEF9}"/>
              </a:ext>
            </a:extLst>
          </p:cNvPr>
          <p:cNvSpPr>
            <a:spLocks noGrp="1"/>
          </p:cNvSpPr>
          <p:nvPr>
            <p:ph type="body" sz="quarter" idx="16" hasCustomPrompt="1"/>
          </p:nvPr>
        </p:nvSpPr>
        <p:spPr>
          <a:xfrm>
            <a:off x="2116295" y="5863647"/>
            <a:ext cx="4688541" cy="396000"/>
          </a:xfrm>
          <a:prstGeom prst="rect">
            <a:avLst/>
          </a:prstGeom>
        </p:spPr>
        <p:txBody>
          <a:bodyPr>
            <a:noAutofit/>
          </a:bodyPr>
          <a:lstStyle>
            <a:lvl1pPr algn="l">
              <a:defRPr lang="de-DE" sz="2400" kern="1200" spc="100" baseline="0" smtClean="0">
                <a:solidFill>
                  <a:schemeClr val="bg1"/>
                </a:solidFill>
                <a:latin typeface="+mn-lt"/>
                <a:ea typeface="+mn-ea"/>
                <a:cs typeface="+mn-cs"/>
              </a:defRPr>
            </a:lvl1pPr>
            <a:lvl2pPr>
              <a:defRPr lang="de-DE" sz="2400" kern="1200" spc="100" baseline="0" smtClean="0">
                <a:solidFill>
                  <a:schemeClr val="bg1"/>
                </a:solidFill>
                <a:latin typeface="+mn-lt"/>
                <a:ea typeface="+mn-ea"/>
                <a:cs typeface="+mn-cs"/>
              </a:defRPr>
            </a:lvl2pPr>
            <a:lvl3pPr>
              <a:defRPr lang="de-DE" sz="2400" kern="1200" spc="100" baseline="0" smtClean="0">
                <a:solidFill>
                  <a:schemeClr val="bg1"/>
                </a:solidFill>
                <a:latin typeface="+mn-lt"/>
                <a:ea typeface="+mn-ea"/>
                <a:cs typeface="+mn-cs"/>
              </a:defRPr>
            </a:lvl3pPr>
            <a:lvl4pPr>
              <a:defRPr lang="de-DE" sz="2400" kern="1200" spc="100" baseline="0" smtClean="0">
                <a:solidFill>
                  <a:schemeClr val="bg1"/>
                </a:solidFill>
                <a:latin typeface="+mn-lt"/>
                <a:ea typeface="+mn-ea"/>
                <a:cs typeface="+mn-cs"/>
              </a:defRPr>
            </a:lvl4pPr>
            <a:lvl5pPr>
              <a:defRPr lang="de-DE" sz="2400" kern="1200" spc="100" baseline="0" smtClean="0">
                <a:solidFill>
                  <a:schemeClr val="bg1"/>
                </a:solidFill>
                <a:latin typeface="+mn-lt"/>
                <a:ea typeface="+mn-ea"/>
                <a:cs typeface="+mn-cs"/>
              </a:defRPr>
            </a:lvl5pPr>
          </a:lstStyle>
          <a:p>
            <a:pPr lvl="0"/>
            <a:r>
              <a:rPr lang="de-DE" dirty="0"/>
              <a:t>Dies ist ein Trennchart</a:t>
            </a:r>
          </a:p>
        </p:txBody>
      </p:sp>
    </p:spTree>
    <p:extLst>
      <p:ext uri="{BB962C8B-B14F-4D97-AF65-F5344CB8AC3E}">
        <p14:creationId xmlns:p14="http://schemas.microsoft.com/office/powerpoint/2010/main" val="142942927"/>
      </p:ext>
    </p:extLst>
  </p:cSld>
  <p:clrMapOvr>
    <a:overrideClrMapping bg1="lt1" tx1="dk1" bg2="lt2" tx2="dk2" accent1="accent1" accent2="accent2" accent3="accent3" accent4="accent4" accent5="accent5" accent6="accent6" hlink="hlink" folHlink="folHlink"/>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9 Trennfolie Tiermedizin neutral">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C0F9C42C-F754-4CC7-9E34-B66722DFB3D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19"/>
            <a:ext cx="10691812" cy="7558636"/>
          </a:xfrm>
          <a:prstGeom prst="rect">
            <a:avLst/>
          </a:prstGeom>
        </p:spPr>
      </p:pic>
      <p:grpSp>
        <p:nvGrpSpPr>
          <p:cNvPr id="11" name="Gruppieren 10">
            <a:extLst>
              <a:ext uri="{FF2B5EF4-FFF2-40B4-BE49-F238E27FC236}">
                <a16:creationId xmlns:a16="http://schemas.microsoft.com/office/drawing/2014/main" id="{C652BAC2-590D-48ED-89E0-F92E7884DB32}"/>
              </a:ext>
            </a:extLst>
          </p:cNvPr>
          <p:cNvGrpSpPr/>
          <p:nvPr userDrawn="1"/>
        </p:nvGrpSpPr>
        <p:grpSpPr>
          <a:xfrm>
            <a:off x="702728" y="4276942"/>
            <a:ext cx="6893216" cy="2563908"/>
            <a:chOff x="702728" y="4276942"/>
            <a:chExt cx="6893216" cy="2563908"/>
          </a:xfrm>
        </p:grpSpPr>
        <p:sp>
          <p:nvSpPr>
            <p:cNvPr id="13" name="Eine Ecke des Rechtecks abrunden 3">
              <a:extLst>
                <a:ext uri="{FF2B5EF4-FFF2-40B4-BE49-F238E27FC236}">
                  <a16:creationId xmlns:a16="http://schemas.microsoft.com/office/drawing/2014/main" id="{BC864842-7AC7-43C1-83E0-131CCEA42609}"/>
                </a:ext>
              </a:extLst>
            </p:cNvPr>
            <p:cNvSpPr/>
            <p:nvPr/>
          </p:nvSpPr>
          <p:spPr>
            <a:xfrm flipH="1">
              <a:off x="1853062" y="4819431"/>
              <a:ext cx="5742882" cy="1134589"/>
            </a:xfrm>
            <a:prstGeom prst="round1Rect">
              <a:avLst>
                <a:gd name="adj" fmla="val 12403"/>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de-DE" sz="2115" dirty="0"/>
            </a:p>
          </p:txBody>
        </p:sp>
        <p:sp>
          <p:nvSpPr>
            <p:cNvPr id="15" name="Eine Ecke des Rechtecks abrunden 4">
              <a:extLst>
                <a:ext uri="{FF2B5EF4-FFF2-40B4-BE49-F238E27FC236}">
                  <a16:creationId xmlns:a16="http://schemas.microsoft.com/office/drawing/2014/main" id="{A9BBA49A-6D36-4A0F-B09B-20BFD6E69904}"/>
                </a:ext>
              </a:extLst>
            </p:cNvPr>
            <p:cNvSpPr/>
            <p:nvPr/>
          </p:nvSpPr>
          <p:spPr>
            <a:xfrm flipH="1">
              <a:off x="702728" y="4276942"/>
              <a:ext cx="2280834" cy="2281066"/>
            </a:xfrm>
            <a:prstGeom prst="round1Rect">
              <a:avLst>
                <a:gd name="adj" fmla="val 7532"/>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de-DE" sz="2115" dirty="0"/>
            </a:p>
          </p:txBody>
        </p:sp>
        <p:sp>
          <p:nvSpPr>
            <p:cNvPr id="17" name="Eine Ecke des Rechtecks abrunden 5">
              <a:extLst>
                <a:ext uri="{FF2B5EF4-FFF2-40B4-BE49-F238E27FC236}">
                  <a16:creationId xmlns:a16="http://schemas.microsoft.com/office/drawing/2014/main" id="{46AD9CE7-773A-49F1-A34E-7AD4DCF8AC6A}"/>
                </a:ext>
              </a:extLst>
            </p:cNvPr>
            <p:cNvSpPr/>
            <p:nvPr/>
          </p:nvSpPr>
          <p:spPr>
            <a:xfrm flipH="1">
              <a:off x="1270739" y="5706261"/>
              <a:ext cx="5742882" cy="1134589"/>
            </a:xfrm>
            <a:prstGeom prst="round1Rect">
              <a:avLst>
                <a:gd name="adj" fmla="val 1240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de-DE" sz="2115" dirty="0">
                <a:solidFill>
                  <a:schemeClr val="tx2"/>
                </a:solidFill>
              </a:endParaRPr>
            </a:p>
          </p:txBody>
        </p:sp>
      </p:grpSp>
      <p:sp>
        <p:nvSpPr>
          <p:cNvPr id="20" name="Textplatzhalter 15">
            <a:extLst>
              <a:ext uri="{FF2B5EF4-FFF2-40B4-BE49-F238E27FC236}">
                <a16:creationId xmlns:a16="http://schemas.microsoft.com/office/drawing/2014/main" id="{333A6B59-C138-42A0-A782-C50CEB5F3D4F}"/>
              </a:ext>
            </a:extLst>
          </p:cNvPr>
          <p:cNvSpPr>
            <a:spLocks noGrp="1"/>
          </p:cNvSpPr>
          <p:nvPr>
            <p:ph type="body" sz="quarter" idx="12" hasCustomPrompt="1"/>
          </p:nvPr>
        </p:nvSpPr>
        <p:spPr>
          <a:xfrm>
            <a:off x="2116296" y="6271512"/>
            <a:ext cx="4688541" cy="285750"/>
          </a:xfrm>
          <a:prstGeom prst="rect">
            <a:avLst/>
          </a:prstGeom>
        </p:spPr>
        <p:txBody>
          <a:bodyPr>
            <a:noAutofit/>
          </a:bodyPr>
          <a:lstStyle>
            <a:lvl1pPr marL="0" algn="l" defTabSz="995507" rtl="0" eaLnBrk="1" latinLnBrk="0" hangingPunct="1">
              <a:lnSpc>
                <a:spcPct val="114000"/>
              </a:lnSpc>
              <a:spcAft>
                <a:spcPts val="648"/>
              </a:spcAft>
              <a:tabLst>
                <a:tab pos="382086" algn="l"/>
              </a:tabLst>
              <a:defRPr lang="de-DE" sz="1400" b="0" kern="1200" spc="0" baseline="0" smtClean="0">
                <a:solidFill>
                  <a:schemeClr val="bg1"/>
                </a:solidFill>
                <a:latin typeface="+mn-lt"/>
                <a:ea typeface="+mn-ea"/>
                <a:cs typeface="+mn-cs"/>
              </a:defRPr>
            </a:lvl1pPr>
            <a:lvl2pPr marL="0" algn="l" defTabSz="995507" rtl="0" eaLnBrk="1" latinLnBrk="0" hangingPunct="1">
              <a:lnSpc>
                <a:spcPct val="114000"/>
              </a:lnSpc>
              <a:spcAft>
                <a:spcPts val="648"/>
              </a:spcAft>
              <a:tabLst>
                <a:tab pos="382086" algn="l"/>
              </a:tabLst>
              <a:defRPr lang="de-DE" sz="1200" b="1" kern="1200" smtClean="0">
                <a:solidFill>
                  <a:schemeClr val="bg1"/>
                </a:solidFill>
                <a:latin typeface="+mn-lt"/>
                <a:ea typeface="+mn-ea"/>
                <a:cs typeface="+mn-cs"/>
              </a:defRPr>
            </a:lvl2pPr>
            <a:lvl3pPr marL="0" algn="l" defTabSz="995507" rtl="0" eaLnBrk="1" latinLnBrk="0" hangingPunct="1">
              <a:lnSpc>
                <a:spcPct val="114000"/>
              </a:lnSpc>
              <a:spcAft>
                <a:spcPts val="648"/>
              </a:spcAft>
              <a:tabLst>
                <a:tab pos="382086" algn="l"/>
              </a:tabLst>
              <a:defRPr lang="de-DE" sz="1200" b="1" kern="1200" smtClean="0">
                <a:solidFill>
                  <a:schemeClr val="bg1"/>
                </a:solidFill>
                <a:latin typeface="+mn-lt"/>
                <a:ea typeface="+mn-ea"/>
                <a:cs typeface="+mn-cs"/>
              </a:defRPr>
            </a:lvl3pPr>
            <a:lvl4pPr marL="0" algn="l" defTabSz="995507" rtl="0" eaLnBrk="1" latinLnBrk="0" hangingPunct="1">
              <a:lnSpc>
                <a:spcPct val="114000"/>
              </a:lnSpc>
              <a:spcAft>
                <a:spcPts val="648"/>
              </a:spcAft>
              <a:tabLst>
                <a:tab pos="382086" algn="l"/>
              </a:tabLst>
              <a:defRPr lang="de-DE" sz="1200" b="1" kern="1200" smtClean="0">
                <a:solidFill>
                  <a:schemeClr val="bg1"/>
                </a:solidFill>
                <a:latin typeface="+mn-lt"/>
                <a:ea typeface="+mn-ea"/>
                <a:cs typeface="+mn-cs"/>
              </a:defRPr>
            </a:lvl4pPr>
            <a:lvl5pPr marL="0" algn="l" defTabSz="995507" rtl="0" eaLnBrk="1" latinLnBrk="0" hangingPunct="1">
              <a:lnSpc>
                <a:spcPct val="114000"/>
              </a:lnSpc>
              <a:spcAft>
                <a:spcPts val="648"/>
              </a:spcAft>
              <a:tabLst>
                <a:tab pos="382086" algn="l"/>
              </a:tabLst>
              <a:defRPr lang="de-DE" sz="1200" b="1" kern="1200">
                <a:solidFill>
                  <a:schemeClr val="bg1"/>
                </a:solidFill>
                <a:latin typeface="+mn-lt"/>
                <a:ea typeface="+mn-ea"/>
                <a:cs typeface="+mn-cs"/>
              </a:defRPr>
            </a:lvl5pPr>
          </a:lstStyle>
          <a:p>
            <a:pPr lvl="0"/>
            <a:r>
              <a:rPr lang="de-DE" dirty="0"/>
              <a:t>Fügen Sie Kapitelname, -</a:t>
            </a:r>
            <a:r>
              <a:rPr lang="de-DE" dirty="0" err="1"/>
              <a:t>nr.</a:t>
            </a:r>
            <a:r>
              <a:rPr lang="de-DE" dirty="0"/>
              <a:t> + ggf. diese Unterzeile hinzu</a:t>
            </a:r>
          </a:p>
        </p:txBody>
      </p:sp>
      <p:sp>
        <p:nvSpPr>
          <p:cNvPr id="21" name="Textplatzhalter 6">
            <a:extLst>
              <a:ext uri="{FF2B5EF4-FFF2-40B4-BE49-F238E27FC236}">
                <a16:creationId xmlns:a16="http://schemas.microsoft.com/office/drawing/2014/main" id="{A2109573-16FA-4426-8CA3-5215B252CE54}"/>
              </a:ext>
            </a:extLst>
          </p:cNvPr>
          <p:cNvSpPr>
            <a:spLocks noGrp="1"/>
          </p:cNvSpPr>
          <p:nvPr>
            <p:ph type="body" sz="quarter" idx="14" hasCustomPrompt="1"/>
          </p:nvPr>
        </p:nvSpPr>
        <p:spPr>
          <a:xfrm>
            <a:off x="2097904" y="4980986"/>
            <a:ext cx="4706933" cy="562975"/>
          </a:xfrm>
          <a:prstGeom prst="rect">
            <a:avLst/>
          </a:prstGeom>
        </p:spPr>
        <p:txBody>
          <a:bodyPr wrap="square" anchor="ctr">
            <a:noAutofit/>
          </a:bodyPr>
          <a:lstStyle>
            <a:lvl1pPr marL="1588" indent="-1588">
              <a:defRPr lang="de-DE" sz="1400" kern="0" spc="100" baseline="0" dirty="0" smtClean="0">
                <a:solidFill>
                  <a:schemeClr val="tx2"/>
                </a:solidFill>
                <a:latin typeface="+mj-lt"/>
                <a:ea typeface="+mj-ea"/>
                <a:cs typeface="+mj-cs"/>
                <a:sym typeface="+mj-lt"/>
              </a:defRPr>
            </a:lvl1pPr>
            <a:lvl2pPr>
              <a:defRPr lang="de-DE" sz="1200" kern="0" spc="100" baseline="0" dirty="0" smtClean="0">
                <a:solidFill>
                  <a:schemeClr val="tx2"/>
                </a:solidFill>
                <a:latin typeface="+mj-lt"/>
                <a:ea typeface="+mj-ea"/>
                <a:cs typeface="+mj-cs"/>
                <a:sym typeface="+mj-lt"/>
              </a:defRPr>
            </a:lvl2pPr>
            <a:lvl3pPr>
              <a:defRPr lang="de-DE" sz="1200" kern="0" spc="100" baseline="0" dirty="0" smtClean="0">
                <a:solidFill>
                  <a:schemeClr val="tx2"/>
                </a:solidFill>
                <a:latin typeface="+mj-lt"/>
                <a:ea typeface="+mj-ea"/>
                <a:cs typeface="+mj-cs"/>
                <a:sym typeface="+mj-lt"/>
              </a:defRPr>
            </a:lvl3pPr>
            <a:lvl4pPr>
              <a:defRPr lang="de-DE" sz="1200" kern="0" spc="100" baseline="0" dirty="0" smtClean="0">
                <a:solidFill>
                  <a:schemeClr val="tx2"/>
                </a:solidFill>
                <a:latin typeface="+mj-lt"/>
                <a:ea typeface="+mj-ea"/>
                <a:cs typeface="+mj-cs"/>
                <a:sym typeface="+mj-lt"/>
              </a:defRPr>
            </a:lvl4pPr>
            <a:lvl5pPr>
              <a:defRPr lang="de-DE" sz="1200" kern="0" spc="100" baseline="0" dirty="0" smtClean="0">
                <a:solidFill>
                  <a:schemeClr val="tx2"/>
                </a:solidFill>
                <a:latin typeface="+mj-lt"/>
                <a:ea typeface="+mj-ea"/>
                <a:cs typeface="+mj-cs"/>
                <a:sym typeface="+mj-lt"/>
              </a:defRPr>
            </a:lvl5pPr>
          </a:lstStyle>
          <a:p>
            <a:pPr lvl="0"/>
            <a:r>
              <a:rPr lang="de-DE" dirty="0"/>
              <a:t>Hier könnten Sie bis zu zwei</a:t>
            </a:r>
            <a:br>
              <a:rPr lang="de-DE" dirty="0"/>
            </a:br>
            <a:r>
              <a:rPr lang="de-DE" dirty="0"/>
              <a:t>Zeilen Text einfügen</a:t>
            </a:r>
          </a:p>
        </p:txBody>
      </p:sp>
      <p:sp>
        <p:nvSpPr>
          <p:cNvPr id="22" name="Textplatzhalter 8">
            <a:extLst>
              <a:ext uri="{FF2B5EF4-FFF2-40B4-BE49-F238E27FC236}">
                <a16:creationId xmlns:a16="http://schemas.microsoft.com/office/drawing/2014/main" id="{24DF695B-259C-4469-B0FB-FB510CD2EFAE}"/>
              </a:ext>
            </a:extLst>
          </p:cNvPr>
          <p:cNvSpPr>
            <a:spLocks noGrp="1"/>
          </p:cNvSpPr>
          <p:nvPr>
            <p:ph type="body" sz="quarter" idx="15" hasCustomPrompt="1"/>
          </p:nvPr>
        </p:nvSpPr>
        <p:spPr>
          <a:xfrm>
            <a:off x="1443112" y="5863647"/>
            <a:ext cx="464400" cy="396000"/>
          </a:xfrm>
          <a:prstGeom prst="rect">
            <a:avLst/>
          </a:prstGeom>
        </p:spPr>
        <p:txBody>
          <a:bodyPr>
            <a:noAutofit/>
          </a:bodyPr>
          <a:lstStyle>
            <a:lvl1pPr algn="r">
              <a:defRPr lang="de-DE" sz="2400" kern="1200" spc="100" baseline="0" smtClean="0">
                <a:solidFill>
                  <a:schemeClr val="bg1"/>
                </a:solidFill>
                <a:latin typeface="+mn-lt"/>
                <a:ea typeface="+mn-ea"/>
                <a:cs typeface="+mn-cs"/>
              </a:defRPr>
            </a:lvl1pPr>
            <a:lvl2pPr>
              <a:defRPr lang="de-DE" sz="2400" kern="1200" spc="100" baseline="0" smtClean="0">
                <a:solidFill>
                  <a:schemeClr val="bg1"/>
                </a:solidFill>
                <a:latin typeface="+mn-lt"/>
                <a:ea typeface="+mn-ea"/>
                <a:cs typeface="+mn-cs"/>
              </a:defRPr>
            </a:lvl2pPr>
            <a:lvl3pPr>
              <a:defRPr lang="de-DE" sz="2400" kern="1200" spc="100" baseline="0" smtClean="0">
                <a:solidFill>
                  <a:schemeClr val="bg1"/>
                </a:solidFill>
                <a:latin typeface="+mn-lt"/>
                <a:ea typeface="+mn-ea"/>
                <a:cs typeface="+mn-cs"/>
              </a:defRPr>
            </a:lvl3pPr>
            <a:lvl4pPr>
              <a:defRPr lang="de-DE" sz="2400" kern="1200" spc="100" baseline="0" smtClean="0">
                <a:solidFill>
                  <a:schemeClr val="bg1"/>
                </a:solidFill>
                <a:latin typeface="+mn-lt"/>
                <a:ea typeface="+mn-ea"/>
                <a:cs typeface="+mn-cs"/>
              </a:defRPr>
            </a:lvl4pPr>
            <a:lvl5pPr>
              <a:defRPr lang="de-DE" sz="2400" kern="1200" spc="100" baseline="0" smtClean="0">
                <a:solidFill>
                  <a:schemeClr val="bg1"/>
                </a:solidFill>
                <a:latin typeface="+mn-lt"/>
                <a:ea typeface="+mn-ea"/>
                <a:cs typeface="+mn-cs"/>
              </a:defRPr>
            </a:lvl5pPr>
          </a:lstStyle>
          <a:p>
            <a:pPr lvl="0"/>
            <a:r>
              <a:rPr lang="de-DE" dirty="0"/>
              <a:t>#</a:t>
            </a:r>
          </a:p>
        </p:txBody>
      </p:sp>
      <p:sp>
        <p:nvSpPr>
          <p:cNvPr id="23" name="Textplatzhalter 8">
            <a:extLst>
              <a:ext uri="{FF2B5EF4-FFF2-40B4-BE49-F238E27FC236}">
                <a16:creationId xmlns:a16="http://schemas.microsoft.com/office/drawing/2014/main" id="{3CB0B410-9003-4E4E-8F82-7DC35549A242}"/>
              </a:ext>
            </a:extLst>
          </p:cNvPr>
          <p:cNvSpPr>
            <a:spLocks noGrp="1"/>
          </p:cNvSpPr>
          <p:nvPr>
            <p:ph type="body" sz="quarter" idx="16" hasCustomPrompt="1"/>
          </p:nvPr>
        </p:nvSpPr>
        <p:spPr>
          <a:xfrm>
            <a:off x="2116295" y="5863647"/>
            <a:ext cx="4688541" cy="396000"/>
          </a:xfrm>
          <a:prstGeom prst="rect">
            <a:avLst/>
          </a:prstGeom>
        </p:spPr>
        <p:txBody>
          <a:bodyPr>
            <a:noAutofit/>
          </a:bodyPr>
          <a:lstStyle>
            <a:lvl1pPr algn="l">
              <a:defRPr lang="de-DE" sz="2400" kern="1200" spc="100" baseline="0" smtClean="0">
                <a:solidFill>
                  <a:schemeClr val="bg1"/>
                </a:solidFill>
                <a:latin typeface="+mn-lt"/>
                <a:ea typeface="+mn-ea"/>
                <a:cs typeface="+mn-cs"/>
              </a:defRPr>
            </a:lvl1pPr>
            <a:lvl2pPr>
              <a:defRPr lang="de-DE" sz="2400" kern="1200" spc="100" baseline="0" smtClean="0">
                <a:solidFill>
                  <a:schemeClr val="bg1"/>
                </a:solidFill>
                <a:latin typeface="+mn-lt"/>
                <a:ea typeface="+mn-ea"/>
                <a:cs typeface="+mn-cs"/>
              </a:defRPr>
            </a:lvl2pPr>
            <a:lvl3pPr>
              <a:defRPr lang="de-DE" sz="2400" kern="1200" spc="100" baseline="0" smtClean="0">
                <a:solidFill>
                  <a:schemeClr val="bg1"/>
                </a:solidFill>
                <a:latin typeface="+mn-lt"/>
                <a:ea typeface="+mn-ea"/>
                <a:cs typeface="+mn-cs"/>
              </a:defRPr>
            </a:lvl3pPr>
            <a:lvl4pPr>
              <a:defRPr lang="de-DE" sz="2400" kern="1200" spc="100" baseline="0" smtClean="0">
                <a:solidFill>
                  <a:schemeClr val="bg1"/>
                </a:solidFill>
                <a:latin typeface="+mn-lt"/>
                <a:ea typeface="+mn-ea"/>
                <a:cs typeface="+mn-cs"/>
              </a:defRPr>
            </a:lvl4pPr>
            <a:lvl5pPr>
              <a:defRPr lang="de-DE" sz="2400" kern="1200" spc="100" baseline="0" smtClean="0">
                <a:solidFill>
                  <a:schemeClr val="bg1"/>
                </a:solidFill>
                <a:latin typeface="+mn-lt"/>
                <a:ea typeface="+mn-ea"/>
                <a:cs typeface="+mn-cs"/>
              </a:defRPr>
            </a:lvl5pPr>
          </a:lstStyle>
          <a:p>
            <a:pPr lvl="0"/>
            <a:r>
              <a:rPr lang="de-DE" dirty="0"/>
              <a:t>Dies ist ein Trennchart</a:t>
            </a:r>
          </a:p>
        </p:txBody>
      </p:sp>
    </p:spTree>
    <p:extLst>
      <p:ext uri="{BB962C8B-B14F-4D97-AF65-F5344CB8AC3E}">
        <p14:creationId xmlns:p14="http://schemas.microsoft.com/office/powerpoint/2010/main" val="339079834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0 Trennfolie Studentin (w)">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5FB8C019-6DBB-4DE1-ADD2-959A717FB82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19"/>
            <a:ext cx="10691812" cy="7558636"/>
          </a:xfrm>
          <a:prstGeom prst="rect">
            <a:avLst/>
          </a:prstGeom>
        </p:spPr>
      </p:pic>
      <p:grpSp>
        <p:nvGrpSpPr>
          <p:cNvPr id="23" name="Gruppieren 22">
            <a:extLst>
              <a:ext uri="{FF2B5EF4-FFF2-40B4-BE49-F238E27FC236}">
                <a16:creationId xmlns:a16="http://schemas.microsoft.com/office/drawing/2014/main" id="{15CF455C-CD02-41C7-BCCF-B156E109E9B6}"/>
              </a:ext>
            </a:extLst>
          </p:cNvPr>
          <p:cNvGrpSpPr/>
          <p:nvPr userDrawn="1"/>
        </p:nvGrpSpPr>
        <p:grpSpPr>
          <a:xfrm>
            <a:off x="702728" y="4276942"/>
            <a:ext cx="6893216" cy="2563908"/>
            <a:chOff x="702728" y="4276942"/>
            <a:chExt cx="6893216" cy="2563908"/>
          </a:xfrm>
        </p:grpSpPr>
        <p:sp>
          <p:nvSpPr>
            <p:cNvPr id="27" name="Eine Ecke des Rechtecks abrunden 3">
              <a:extLst>
                <a:ext uri="{FF2B5EF4-FFF2-40B4-BE49-F238E27FC236}">
                  <a16:creationId xmlns:a16="http://schemas.microsoft.com/office/drawing/2014/main" id="{35AD57FA-9408-4B4E-9135-F3726863170A}"/>
                </a:ext>
              </a:extLst>
            </p:cNvPr>
            <p:cNvSpPr/>
            <p:nvPr/>
          </p:nvSpPr>
          <p:spPr>
            <a:xfrm flipH="1">
              <a:off x="1853062" y="4819431"/>
              <a:ext cx="5742882" cy="1134589"/>
            </a:xfrm>
            <a:prstGeom prst="round1Rect">
              <a:avLst>
                <a:gd name="adj" fmla="val 12403"/>
              </a:avLst>
            </a:prstGeom>
            <a:solidFill>
              <a:schemeClr val="bg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de-DE" sz="2115" dirty="0"/>
            </a:p>
          </p:txBody>
        </p:sp>
        <p:sp>
          <p:nvSpPr>
            <p:cNvPr id="28" name="Eine Ecke des Rechtecks abrunden 4">
              <a:extLst>
                <a:ext uri="{FF2B5EF4-FFF2-40B4-BE49-F238E27FC236}">
                  <a16:creationId xmlns:a16="http://schemas.microsoft.com/office/drawing/2014/main" id="{AC04E6E5-8748-405A-BFA2-F3ACC7E0868C}"/>
                </a:ext>
              </a:extLst>
            </p:cNvPr>
            <p:cNvSpPr/>
            <p:nvPr/>
          </p:nvSpPr>
          <p:spPr>
            <a:xfrm flipH="1">
              <a:off x="702728" y="4276942"/>
              <a:ext cx="2280834" cy="2281066"/>
            </a:xfrm>
            <a:prstGeom prst="round1Rect">
              <a:avLst>
                <a:gd name="adj" fmla="val 7532"/>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de-DE" sz="2115" dirty="0"/>
            </a:p>
          </p:txBody>
        </p:sp>
        <p:sp>
          <p:nvSpPr>
            <p:cNvPr id="29" name="Eine Ecke des Rechtecks abrunden 5">
              <a:extLst>
                <a:ext uri="{FF2B5EF4-FFF2-40B4-BE49-F238E27FC236}">
                  <a16:creationId xmlns:a16="http://schemas.microsoft.com/office/drawing/2014/main" id="{FAAD6E4F-0B9A-4A3D-B60F-B9D33A891937}"/>
                </a:ext>
              </a:extLst>
            </p:cNvPr>
            <p:cNvSpPr/>
            <p:nvPr/>
          </p:nvSpPr>
          <p:spPr>
            <a:xfrm flipH="1">
              <a:off x="1270739" y="5706261"/>
              <a:ext cx="5742882" cy="1134589"/>
            </a:xfrm>
            <a:prstGeom prst="round1Rect">
              <a:avLst>
                <a:gd name="adj" fmla="val 1240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de-DE" sz="2115" dirty="0">
                <a:solidFill>
                  <a:schemeClr val="tx2"/>
                </a:solidFill>
              </a:endParaRPr>
            </a:p>
          </p:txBody>
        </p:sp>
      </p:grpSp>
      <p:sp>
        <p:nvSpPr>
          <p:cNvPr id="30" name="Textplatzhalter 15">
            <a:extLst>
              <a:ext uri="{FF2B5EF4-FFF2-40B4-BE49-F238E27FC236}">
                <a16:creationId xmlns:a16="http://schemas.microsoft.com/office/drawing/2014/main" id="{F0A3DBBB-5A47-41EF-9A4D-C26E3259F04B}"/>
              </a:ext>
            </a:extLst>
          </p:cNvPr>
          <p:cNvSpPr>
            <a:spLocks noGrp="1"/>
          </p:cNvSpPr>
          <p:nvPr>
            <p:ph type="body" sz="quarter" idx="12" hasCustomPrompt="1"/>
          </p:nvPr>
        </p:nvSpPr>
        <p:spPr>
          <a:xfrm>
            <a:off x="2116296" y="6271512"/>
            <a:ext cx="4688541" cy="285750"/>
          </a:xfrm>
          <a:prstGeom prst="rect">
            <a:avLst/>
          </a:prstGeom>
        </p:spPr>
        <p:txBody>
          <a:bodyPr>
            <a:noAutofit/>
          </a:bodyPr>
          <a:lstStyle>
            <a:lvl1pPr marL="0" algn="l" defTabSz="995507" rtl="0" eaLnBrk="1" latinLnBrk="0" hangingPunct="1">
              <a:lnSpc>
                <a:spcPct val="114000"/>
              </a:lnSpc>
              <a:spcAft>
                <a:spcPts val="648"/>
              </a:spcAft>
              <a:tabLst>
                <a:tab pos="382086" algn="l"/>
              </a:tabLst>
              <a:defRPr lang="de-DE" sz="1400" b="0" kern="1200" spc="0" baseline="0" smtClean="0">
                <a:solidFill>
                  <a:schemeClr val="bg1"/>
                </a:solidFill>
                <a:latin typeface="+mn-lt"/>
                <a:ea typeface="+mn-ea"/>
                <a:cs typeface="+mn-cs"/>
              </a:defRPr>
            </a:lvl1pPr>
            <a:lvl2pPr marL="0" algn="l" defTabSz="995507" rtl="0" eaLnBrk="1" latinLnBrk="0" hangingPunct="1">
              <a:lnSpc>
                <a:spcPct val="114000"/>
              </a:lnSpc>
              <a:spcAft>
                <a:spcPts val="648"/>
              </a:spcAft>
              <a:tabLst>
                <a:tab pos="382086" algn="l"/>
              </a:tabLst>
              <a:defRPr lang="de-DE" sz="1200" b="1" kern="1200" smtClean="0">
                <a:solidFill>
                  <a:schemeClr val="bg1"/>
                </a:solidFill>
                <a:latin typeface="+mn-lt"/>
                <a:ea typeface="+mn-ea"/>
                <a:cs typeface="+mn-cs"/>
              </a:defRPr>
            </a:lvl2pPr>
            <a:lvl3pPr marL="0" algn="l" defTabSz="995507" rtl="0" eaLnBrk="1" latinLnBrk="0" hangingPunct="1">
              <a:lnSpc>
                <a:spcPct val="114000"/>
              </a:lnSpc>
              <a:spcAft>
                <a:spcPts val="648"/>
              </a:spcAft>
              <a:tabLst>
                <a:tab pos="382086" algn="l"/>
              </a:tabLst>
              <a:defRPr lang="de-DE" sz="1200" b="1" kern="1200" smtClean="0">
                <a:solidFill>
                  <a:schemeClr val="bg1"/>
                </a:solidFill>
                <a:latin typeface="+mn-lt"/>
                <a:ea typeface="+mn-ea"/>
                <a:cs typeface="+mn-cs"/>
              </a:defRPr>
            </a:lvl3pPr>
            <a:lvl4pPr marL="0" algn="l" defTabSz="995507" rtl="0" eaLnBrk="1" latinLnBrk="0" hangingPunct="1">
              <a:lnSpc>
                <a:spcPct val="114000"/>
              </a:lnSpc>
              <a:spcAft>
                <a:spcPts val="648"/>
              </a:spcAft>
              <a:tabLst>
                <a:tab pos="382086" algn="l"/>
              </a:tabLst>
              <a:defRPr lang="de-DE" sz="1200" b="1" kern="1200" smtClean="0">
                <a:solidFill>
                  <a:schemeClr val="bg1"/>
                </a:solidFill>
                <a:latin typeface="+mn-lt"/>
                <a:ea typeface="+mn-ea"/>
                <a:cs typeface="+mn-cs"/>
              </a:defRPr>
            </a:lvl4pPr>
            <a:lvl5pPr marL="0" algn="l" defTabSz="995507" rtl="0" eaLnBrk="1" latinLnBrk="0" hangingPunct="1">
              <a:lnSpc>
                <a:spcPct val="114000"/>
              </a:lnSpc>
              <a:spcAft>
                <a:spcPts val="648"/>
              </a:spcAft>
              <a:tabLst>
                <a:tab pos="382086" algn="l"/>
              </a:tabLst>
              <a:defRPr lang="de-DE" sz="1200" b="1" kern="1200">
                <a:solidFill>
                  <a:schemeClr val="bg1"/>
                </a:solidFill>
                <a:latin typeface="+mn-lt"/>
                <a:ea typeface="+mn-ea"/>
                <a:cs typeface="+mn-cs"/>
              </a:defRPr>
            </a:lvl5pPr>
          </a:lstStyle>
          <a:p>
            <a:pPr lvl="0"/>
            <a:r>
              <a:rPr lang="de-DE" dirty="0"/>
              <a:t>Fügen Sie Kapitelname, -</a:t>
            </a:r>
            <a:r>
              <a:rPr lang="de-DE" dirty="0" err="1"/>
              <a:t>nr.</a:t>
            </a:r>
            <a:r>
              <a:rPr lang="de-DE" dirty="0"/>
              <a:t> + ggf. diese Unterzeile hinzu</a:t>
            </a:r>
          </a:p>
        </p:txBody>
      </p:sp>
      <p:sp>
        <p:nvSpPr>
          <p:cNvPr id="31" name="Textplatzhalter 6">
            <a:extLst>
              <a:ext uri="{FF2B5EF4-FFF2-40B4-BE49-F238E27FC236}">
                <a16:creationId xmlns:a16="http://schemas.microsoft.com/office/drawing/2014/main" id="{BC08B4FE-428A-480D-A41B-850FE2E4154C}"/>
              </a:ext>
            </a:extLst>
          </p:cNvPr>
          <p:cNvSpPr>
            <a:spLocks noGrp="1"/>
          </p:cNvSpPr>
          <p:nvPr>
            <p:ph type="body" sz="quarter" idx="14" hasCustomPrompt="1"/>
          </p:nvPr>
        </p:nvSpPr>
        <p:spPr>
          <a:xfrm>
            <a:off x="2097904" y="4980986"/>
            <a:ext cx="4706933" cy="562975"/>
          </a:xfrm>
          <a:prstGeom prst="rect">
            <a:avLst/>
          </a:prstGeom>
        </p:spPr>
        <p:txBody>
          <a:bodyPr wrap="square" anchor="ctr">
            <a:noAutofit/>
          </a:bodyPr>
          <a:lstStyle>
            <a:lvl1pPr marL="1588" indent="-1588">
              <a:defRPr lang="de-DE" sz="1400" kern="0" spc="100" baseline="0" dirty="0" smtClean="0">
                <a:solidFill>
                  <a:schemeClr val="tx2"/>
                </a:solidFill>
                <a:latin typeface="+mj-lt"/>
                <a:ea typeface="+mj-ea"/>
                <a:cs typeface="+mj-cs"/>
                <a:sym typeface="+mj-lt"/>
              </a:defRPr>
            </a:lvl1pPr>
            <a:lvl2pPr>
              <a:defRPr lang="de-DE" sz="1200" kern="0" spc="100" baseline="0" dirty="0" smtClean="0">
                <a:solidFill>
                  <a:schemeClr val="tx2"/>
                </a:solidFill>
                <a:latin typeface="+mj-lt"/>
                <a:ea typeface="+mj-ea"/>
                <a:cs typeface="+mj-cs"/>
                <a:sym typeface="+mj-lt"/>
              </a:defRPr>
            </a:lvl2pPr>
            <a:lvl3pPr>
              <a:defRPr lang="de-DE" sz="1200" kern="0" spc="100" baseline="0" dirty="0" smtClean="0">
                <a:solidFill>
                  <a:schemeClr val="tx2"/>
                </a:solidFill>
                <a:latin typeface="+mj-lt"/>
                <a:ea typeface="+mj-ea"/>
                <a:cs typeface="+mj-cs"/>
                <a:sym typeface="+mj-lt"/>
              </a:defRPr>
            </a:lvl3pPr>
            <a:lvl4pPr>
              <a:defRPr lang="de-DE" sz="1200" kern="0" spc="100" baseline="0" dirty="0" smtClean="0">
                <a:solidFill>
                  <a:schemeClr val="tx2"/>
                </a:solidFill>
                <a:latin typeface="+mj-lt"/>
                <a:ea typeface="+mj-ea"/>
                <a:cs typeface="+mj-cs"/>
                <a:sym typeface="+mj-lt"/>
              </a:defRPr>
            </a:lvl4pPr>
            <a:lvl5pPr>
              <a:defRPr lang="de-DE" sz="1200" kern="0" spc="100" baseline="0" dirty="0" smtClean="0">
                <a:solidFill>
                  <a:schemeClr val="tx2"/>
                </a:solidFill>
                <a:latin typeface="+mj-lt"/>
                <a:ea typeface="+mj-ea"/>
                <a:cs typeface="+mj-cs"/>
                <a:sym typeface="+mj-lt"/>
              </a:defRPr>
            </a:lvl5pPr>
          </a:lstStyle>
          <a:p>
            <a:pPr lvl="0"/>
            <a:r>
              <a:rPr lang="de-DE" dirty="0"/>
              <a:t>Hier könnten Sie bis zu zwei</a:t>
            </a:r>
            <a:br>
              <a:rPr lang="de-DE" dirty="0"/>
            </a:br>
            <a:r>
              <a:rPr lang="de-DE" dirty="0"/>
              <a:t>Zeilen Text einfügen</a:t>
            </a:r>
          </a:p>
        </p:txBody>
      </p:sp>
      <p:sp>
        <p:nvSpPr>
          <p:cNvPr id="32" name="Textplatzhalter 8">
            <a:extLst>
              <a:ext uri="{FF2B5EF4-FFF2-40B4-BE49-F238E27FC236}">
                <a16:creationId xmlns:a16="http://schemas.microsoft.com/office/drawing/2014/main" id="{C8A1F595-6AEA-4CF7-BF26-DCCB6BD2726D}"/>
              </a:ext>
            </a:extLst>
          </p:cNvPr>
          <p:cNvSpPr>
            <a:spLocks noGrp="1"/>
          </p:cNvSpPr>
          <p:nvPr>
            <p:ph type="body" sz="quarter" idx="15" hasCustomPrompt="1"/>
          </p:nvPr>
        </p:nvSpPr>
        <p:spPr>
          <a:xfrm>
            <a:off x="1443112" y="5863647"/>
            <a:ext cx="464400" cy="396000"/>
          </a:xfrm>
          <a:prstGeom prst="rect">
            <a:avLst/>
          </a:prstGeom>
        </p:spPr>
        <p:txBody>
          <a:bodyPr>
            <a:noAutofit/>
          </a:bodyPr>
          <a:lstStyle>
            <a:lvl1pPr algn="r">
              <a:defRPr lang="de-DE" sz="2400" kern="1200" spc="100" baseline="0" smtClean="0">
                <a:solidFill>
                  <a:schemeClr val="bg1"/>
                </a:solidFill>
                <a:latin typeface="+mn-lt"/>
                <a:ea typeface="+mn-ea"/>
                <a:cs typeface="+mn-cs"/>
              </a:defRPr>
            </a:lvl1pPr>
            <a:lvl2pPr>
              <a:defRPr lang="de-DE" sz="2400" kern="1200" spc="100" baseline="0" smtClean="0">
                <a:solidFill>
                  <a:schemeClr val="bg1"/>
                </a:solidFill>
                <a:latin typeface="+mn-lt"/>
                <a:ea typeface="+mn-ea"/>
                <a:cs typeface="+mn-cs"/>
              </a:defRPr>
            </a:lvl2pPr>
            <a:lvl3pPr>
              <a:defRPr lang="de-DE" sz="2400" kern="1200" spc="100" baseline="0" smtClean="0">
                <a:solidFill>
                  <a:schemeClr val="bg1"/>
                </a:solidFill>
                <a:latin typeface="+mn-lt"/>
                <a:ea typeface="+mn-ea"/>
                <a:cs typeface="+mn-cs"/>
              </a:defRPr>
            </a:lvl3pPr>
            <a:lvl4pPr>
              <a:defRPr lang="de-DE" sz="2400" kern="1200" spc="100" baseline="0" smtClean="0">
                <a:solidFill>
                  <a:schemeClr val="bg1"/>
                </a:solidFill>
                <a:latin typeface="+mn-lt"/>
                <a:ea typeface="+mn-ea"/>
                <a:cs typeface="+mn-cs"/>
              </a:defRPr>
            </a:lvl4pPr>
            <a:lvl5pPr>
              <a:defRPr lang="de-DE" sz="2400" kern="1200" spc="100" baseline="0" smtClean="0">
                <a:solidFill>
                  <a:schemeClr val="bg1"/>
                </a:solidFill>
                <a:latin typeface="+mn-lt"/>
                <a:ea typeface="+mn-ea"/>
                <a:cs typeface="+mn-cs"/>
              </a:defRPr>
            </a:lvl5pPr>
          </a:lstStyle>
          <a:p>
            <a:pPr lvl="0"/>
            <a:r>
              <a:rPr lang="de-DE" dirty="0"/>
              <a:t>#</a:t>
            </a:r>
          </a:p>
        </p:txBody>
      </p:sp>
      <p:sp>
        <p:nvSpPr>
          <p:cNvPr id="33" name="Textplatzhalter 8">
            <a:extLst>
              <a:ext uri="{FF2B5EF4-FFF2-40B4-BE49-F238E27FC236}">
                <a16:creationId xmlns:a16="http://schemas.microsoft.com/office/drawing/2014/main" id="{0F145593-D1EC-4BDF-9312-16D17AC20E07}"/>
              </a:ext>
            </a:extLst>
          </p:cNvPr>
          <p:cNvSpPr>
            <a:spLocks noGrp="1"/>
          </p:cNvSpPr>
          <p:nvPr>
            <p:ph type="body" sz="quarter" idx="16" hasCustomPrompt="1"/>
          </p:nvPr>
        </p:nvSpPr>
        <p:spPr>
          <a:xfrm>
            <a:off x="2116295" y="5863647"/>
            <a:ext cx="4688541" cy="396000"/>
          </a:xfrm>
          <a:prstGeom prst="rect">
            <a:avLst/>
          </a:prstGeom>
        </p:spPr>
        <p:txBody>
          <a:bodyPr>
            <a:noAutofit/>
          </a:bodyPr>
          <a:lstStyle>
            <a:lvl1pPr algn="l">
              <a:defRPr lang="de-DE" sz="2400" kern="1200" spc="100" baseline="0" smtClean="0">
                <a:solidFill>
                  <a:schemeClr val="bg1"/>
                </a:solidFill>
                <a:latin typeface="+mn-lt"/>
                <a:ea typeface="+mn-ea"/>
                <a:cs typeface="+mn-cs"/>
              </a:defRPr>
            </a:lvl1pPr>
            <a:lvl2pPr>
              <a:defRPr lang="de-DE" sz="2400" kern="1200" spc="100" baseline="0" smtClean="0">
                <a:solidFill>
                  <a:schemeClr val="bg1"/>
                </a:solidFill>
                <a:latin typeface="+mn-lt"/>
                <a:ea typeface="+mn-ea"/>
                <a:cs typeface="+mn-cs"/>
              </a:defRPr>
            </a:lvl2pPr>
            <a:lvl3pPr>
              <a:defRPr lang="de-DE" sz="2400" kern="1200" spc="100" baseline="0" smtClean="0">
                <a:solidFill>
                  <a:schemeClr val="bg1"/>
                </a:solidFill>
                <a:latin typeface="+mn-lt"/>
                <a:ea typeface="+mn-ea"/>
                <a:cs typeface="+mn-cs"/>
              </a:defRPr>
            </a:lvl3pPr>
            <a:lvl4pPr>
              <a:defRPr lang="de-DE" sz="2400" kern="1200" spc="100" baseline="0" smtClean="0">
                <a:solidFill>
                  <a:schemeClr val="bg1"/>
                </a:solidFill>
                <a:latin typeface="+mn-lt"/>
                <a:ea typeface="+mn-ea"/>
                <a:cs typeface="+mn-cs"/>
              </a:defRPr>
            </a:lvl4pPr>
            <a:lvl5pPr>
              <a:defRPr lang="de-DE" sz="2400" kern="1200" spc="100" baseline="0" smtClean="0">
                <a:solidFill>
                  <a:schemeClr val="bg1"/>
                </a:solidFill>
                <a:latin typeface="+mn-lt"/>
                <a:ea typeface="+mn-ea"/>
                <a:cs typeface="+mn-cs"/>
              </a:defRPr>
            </a:lvl5pPr>
          </a:lstStyle>
          <a:p>
            <a:pPr lvl="0"/>
            <a:r>
              <a:rPr lang="de-DE" dirty="0"/>
              <a:t>Dies ist ein Trennchart</a:t>
            </a:r>
          </a:p>
        </p:txBody>
      </p:sp>
    </p:spTree>
    <p:extLst>
      <p:ext uri="{BB962C8B-B14F-4D97-AF65-F5344CB8AC3E}">
        <p14:creationId xmlns:p14="http://schemas.microsoft.com/office/powerpoint/2010/main" val="89394690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1 Vorstellungsfolie mit Bild">
    <p:spTree>
      <p:nvGrpSpPr>
        <p:cNvPr id="1" name=""/>
        <p:cNvGrpSpPr/>
        <p:nvPr/>
      </p:nvGrpSpPr>
      <p:grpSpPr>
        <a:xfrm>
          <a:off x="0" y="0"/>
          <a:ext cx="0" cy="0"/>
          <a:chOff x="0" y="0"/>
          <a:chExt cx="0" cy="0"/>
        </a:xfrm>
      </p:grpSpPr>
      <p:sp>
        <p:nvSpPr>
          <p:cNvPr id="4" name="Träne 3"/>
          <p:cNvSpPr/>
          <p:nvPr userDrawn="1"/>
        </p:nvSpPr>
        <p:spPr>
          <a:xfrm rot="5400000">
            <a:off x="4824591" y="1676328"/>
            <a:ext cx="5142353" cy="5186065"/>
          </a:xfrm>
          <a:prstGeom prst="teardrop">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lstStyle/>
          <a:p>
            <a:pPr marL="99377" algn="r">
              <a:spcAft>
                <a:spcPts val="1295"/>
              </a:spcAft>
            </a:pPr>
            <a:endParaRPr lang="de-DE" sz="1619" spc="324" dirty="0">
              <a:solidFill>
                <a:schemeClr val="tx2"/>
              </a:solidFill>
            </a:endParaRPr>
          </a:p>
        </p:txBody>
      </p:sp>
      <p:sp>
        <p:nvSpPr>
          <p:cNvPr id="11" name="Bildplatzhalter 10"/>
          <p:cNvSpPr>
            <a:spLocks noGrp="1"/>
          </p:cNvSpPr>
          <p:nvPr>
            <p:ph type="pic" sz="quarter" idx="11"/>
          </p:nvPr>
        </p:nvSpPr>
        <p:spPr>
          <a:xfrm>
            <a:off x="7383462" y="2673351"/>
            <a:ext cx="2412000" cy="4140000"/>
          </a:xfrm>
          <a:prstGeom prst="rect">
            <a:avLst/>
          </a:prstGeom>
        </p:spPr>
        <p:txBody>
          <a:bodyPr anchor="ctr">
            <a:noAutofit/>
          </a:bodyPr>
          <a:lstStyle>
            <a:lvl1pPr algn="ctr">
              <a:defRPr/>
            </a:lvl1pPr>
          </a:lstStyle>
          <a:p>
            <a:r>
              <a:rPr lang="de-DE" dirty="0"/>
              <a:t>Bild durch Klicken auf Symbol hinzufügen</a:t>
            </a:r>
          </a:p>
        </p:txBody>
      </p:sp>
      <p:sp>
        <p:nvSpPr>
          <p:cNvPr id="19" name="Textfeld 18"/>
          <p:cNvSpPr txBox="1"/>
          <p:nvPr userDrawn="1"/>
        </p:nvSpPr>
        <p:spPr>
          <a:xfrm>
            <a:off x="701675" y="2557931"/>
            <a:ext cx="1178336" cy="230832"/>
          </a:xfrm>
          <a:prstGeom prst="rect">
            <a:avLst/>
          </a:prstGeom>
          <a:noFill/>
        </p:spPr>
        <p:txBody>
          <a:bodyPr wrap="none" lIns="0" tIns="0" rIns="0" bIns="0" rtlCol="0">
            <a:spAutoFit/>
          </a:bodyPr>
          <a:lstStyle/>
          <a:p>
            <a:pPr marL="197040" marR="0" lvl="0" indent="-190187" algn="l" defTabSz="995507" rtl="0" eaLnBrk="1" fontAlgn="auto" latinLnBrk="0" hangingPunct="1">
              <a:lnSpc>
                <a:spcPts val="1786"/>
              </a:lnSpc>
              <a:spcBef>
                <a:spcPts val="0"/>
              </a:spcBef>
              <a:spcAft>
                <a:spcPts val="648"/>
              </a:spcAft>
              <a:buClrTx/>
              <a:buSzTx/>
              <a:buFontTx/>
              <a:buNone/>
              <a:tabLst/>
              <a:defRPr/>
            </a:pPr>
            <a:r>
              <a:rPr kumimoji="0" lang="de-DE" sz="1600" b="0" i="0" u="none" strike="noStrike" kern="1200" cap="none" spc="100" normalizeH="0" baseline="0" noProof="0" dirty="0">
                <a:ln>
                  <a:noFill/>
                </a:ln>
                <a:solidFill>
                  <a:srgbClr val="1E325F"/>
                </a:solidFill>
                <a:effectLst/>
                <a:uLnTx/>
                <a:uFillTx/>
                <a:latin typeface="+mn-lt"/>
                <a:ea typeface="+mn-ea"/>
                <a:cs typeface="+mn-cs"/>
              </a:rPr>
              <a:t>Werdegang</a:t>
            </a:r>
          </a:p>
        </p:txBody>
      </p:sp>
      <p:sp>
        <p:nvSpPr>
          <p:cNvPr id="21" name="Textfeld 20"/>
          <p:cNvSpPr txBox="1"/>
          <p:nvPr userDrawn="1"/>
        </p:nvSpPr>
        <p:spPr>
          <a:xfrm>
            <a:off x="701675" y="4530725"/>
            <a:ext cx="2610330" cy="230832"/>
          </a:xfrm>
          <a:prstGeom prst="rect">
            <a:avLst/>
          </a:prstGeom>
          <a:noFill/>
        </p:spPr>
        <p:txBody>
          <a:bodyPr wrap="none" lIns="0" tIns="0" rIns="0" bIns="0" rtlCol="0">
            <a:spAutoFit/>
          </a:bodyPr>
          <a:lstStyle/>
          <a:p>
            <a:pPr marL="197040" marR="0" lvl="0" indent="-190187" algn="l" defTabSz="995507" rtl="0" eaLnBrk="1" fontAlgn="auto" latinLnBrk="0" hangingPunct="1">
              <a:lnSpc>
                <a:spcPts val="1786"/>
              </a:lnSpc>
              <a:spcBef>
                <a:spcPts val="0"/>
              </a:spcBef>
              <a:spcAft>
                <a:spcPts val="648"/>
              </a:spcAft>
              <a:buClrTx/>
              <a:buSzTx/>
              <a:buFontTx/>
              <a:buNone/>
              <a:tabLst/>
              <a:defRPr/>
            </a:pPr>
            <a:r>
              <a:rPr kumimoji="0" lang="de-DE" sz="1600" b="0" i="0" u="none" strike="noStrike" kern="1200" cap="none" spc="150" normalizeH="0" baseline="0" noProof="0" dirty="0">
                <a:ln>
                  <a:noFill/>
                </a:ln>
                <a:solidFill>
                  <a:srgbClr val="1E325F"/>
                </a:solidFill>
                <a:effectLst/>
                <a:uLnTx/>
                <a:uFillTx/>
                <a:latin typeface="+mn-lt"/>
                <a:ea typeface="+mn-ea"/>
                <a:cs typeface="+mn-cs"/>
              </a:rPr>
              <a:t>Beratungsschwerpunkte</a:t>
            </a:r>
          </a:p>
        </p:txBody>
      </p:sp>
      <p:sp>
        <p:nvSpPr>
          <p:cNvPr id="12" name="Textplatzhalter 11"/>
          <p:cNvSpPr>
            <a:spLocks noGrp="1"/>
          </p:cNvSpPr>
          <p:nvPr>
            <p:ph type="body" sz="quarter" idx="13" hasCustomPrompt="1"/>
          </p:nvPr>
        </p:nvSpPr>
        <p:spPr>
          <a:xfrm>
            <a:off x="701675" y="2833687"/>
            <a:ext cx="4100513" cy="1623709"/>
          </a:xfrm>
          <a:prstGeom prst="rect">
            <a:avLst/>
          </a:prstGeom>
        </p:spPr>
        <p:txBody>
          <a:bodyPr lIns="0">
            <a:normAutofit/>
          </a:bodyPr>
          <a:lstStyle>
            <a:lvl1pPr marL="177800" indent="-177800">
              <a:buFont typeface="Wingdings" charset="2"/>
              <a:buChar char="§"/>
              <a:tabLst>
                <a:tab pos="177800" algn="l"/>
              </a:tabLst>
              <a:defRPr sz="1400" spc="0" baseline="0">
                <a:solidFill>
                  <a:schemeClr val="tx1"/>
                </a:solidFill>
                <a:latin typeface="+mn-lt"/>
              </a:defRPr>
            </a:lvl1pPr>
          </a:lstStyle>
          <a:p>
            <a:pPr lvl="0"/>
            <a:r>
              <a:rPr lang="de-DE" dirty="0"/>
              <a:t>z.B. Ausbildung, Studium, Berufserfahrung</a:t>
            </a:r>
            <a:br>
              <a:rPr lang="de-DE" dirty="0"/>
            </a:br>
            <a:endParaRPr lang="de-DE" dirty="0"/>
          </a:p>
        </p:txBody>
      </p:sp>
      <p:sp>
        <p:nvSpPr>
          <p:cNvPr id="14" name="Textplatzhalter 13"/>
          <p:cNvSpPr>
            <a:spLocks noGrp="1"/>
          </p:cNvSpPr>
          <p:nvPr>
            <p:ph type="body" sz="quarter" idx="14" hasCustomPrompt="1"/>
          </p:nvPr>
        </p:nvSpPr>
        <p:spPr>
          <a:xfrm>
            <a:off x="701675" y="4812251"/>
            <a:ext cx="4100513" cy="2028285"/>
          </a:xfrm>
          <a:prstGeom prst="rect">
            <a:avLst/>
          </a:prstGeom>
        </p:spPr>
        <p:txBody>
          <a:bodyPr lIns="0">
            <a:noAutofit/>
          </a:bodyPr>
          <a:lstStyle>
            <a:lvl1pPr marL="1588" indent="-1588">
              <a:buFont typeface="Wingdings" charset="2"/>
              <a:buChar char="§"/>
              <a:defRPr lang="de-DE" sz="1400" kern="1200" spc="0" baseline="0" dirty="0">
                <a:solidFill>
                  <a:schemeClr val="tx1"/>
                </a:solidFill>
                <a:latin typeface="+mn-lt"/>
                <a:ea typeface="+mn-ea"/>
                <a:cs typeface="+mn-cs"/>
              </a:defRPr>
            </a:lvl1pPr>
            <a:lvl2pPr marL="180975" indent="-180975">
              <a:buFont typeface="Wingdings" charset="2"/>
              <a:buChar char="§"/>
              <a:defRPr sz="1100">
                <a:solidFill>
                  <a:schemeClr val="tx1"/>
                </a:solidFill>
                <a:latin typeface="+mn-lt"/>
              </a:defRPr>
            </a:lvl2pPr>
            <a:lvl3pPr marL="361950" indent="-190500">
              <a:buFont typeface="Wingdings" charset="2"/>
              <a:buChar char="§"/>
              <a:defRPr sz="1100">
                <a:solidFill>
                  <a:schemeClr val="tx1"/>
                </a:solidFill>
                <a:latin typeface="+mn-lt"/>
              </a:defRPr>
            </a:lvl3pPr>
            <a:lvl4pPr marL="552450" indent="-200025">
              <a:buFont typeface="Wingdings" charset="2"/>
              <a:buChar char="§"/>
              <a:defRPr sz="1100">
                <a:solidFill>
                  <a:schemeClr val="tx1"/>
                </a:solidFill>
                <a:latin typeface="+mn-lt"/>
              </a:defRPr>
            </a:lvl4pPr>
            <a:lvl5pPr marL="733425" indent="-200025">
              <a:buFont typeface="Wingdings" charset="2"/>
              <a:buChar char="§"/>
              <a:defRPr sz="1100">
                <a:solidFill>
                  <a:schemeClr val="tx1"/>
                </a:solidFill>
                <a:latin typeface="+mn-lt"/>
              </a:defRPr>
            </a:lvl5pPr>
          </a:lstStyle>
          <a:p>
            <a:pPr marL="177800" lvl="0" indent="-177800" algn="l" defTabSz="995507" rtl="0" eaLnBrk="1" latinLnBrk="0" hangingPunct="1">
              <a:lnSpc>
                <a:spcPct val="114000"/>
              </a:lnSpc>
              <a:spcAft>
                <a:spcPts val="700"/>
              </a:spcAft>
              <a:buFont typeface="Wingdings" charset="2"/>
              <a:buChar char="§"/>
              <a:tabLst>
                <a:tab pos="177800" algn="l"/>
              </a:tabLst>
            </a:pPr>
            <a:r>
              <a:rPr lang="de-DE" dirty="0"/>
              <a:t>z.B. Branchen, Produktgruppen etc.</a:t>
            </a:r>
          </a:p>
        </p:txBody>
      </p:sp>
      <p:sp>
        <p:nvSpPr>
          <p:cNvPr id="13" name="Textplatzhalter 14">
            <a:extLst>
              <a:ext uri="{FF2B5EF4-FFF2-40B4-BE49-F238E27FC236}">
                <a16:creationId xmlns:a16="http://schemas.microsoft.com/office/drawing/2014/main" id="{EA48691D-1DB1-48BC-94D4-D363E8791F65}"/>
              </a:ext>
            </a:extLst>
          </p:cNvPr>
          <p:cNvSpPr>
            <a:spLocks noGrp="1"/>
          </p:cNvSpPr>
          <p:nvPr>
            <p:ph type="body" sz="quarter" idx="12" hasCustomPrompt="1"/>
          </p:nvPr>
        </p:nvSpPr>
        <p:spPr>
          <a:xfrm>
            <a:off x="5204620" y="4056063"/>
            <a:ext cx="2660650" cy="300731"/>
          </a:xfrm>
          <a:prstGeom prst="rect">
            <a:avLst/>
          </a:prstGeom>
        </p:spPr>
        <p:txBody>
          <a:bodyPr anchor="b">
            <a:noAutofit/>
          </a:bodyPr>
          <a:lstStyle>
            <a:lvl1pPr>
              <a:defRPr lang="de-DE" sz="1600" dirty="0">
                <a:solidFill>
                  <a:schemeClr val="tx2"/>
                </a:solidFill>
                <a:latin typeface="+mj-lt"/>
              </a:defRPr>
            </a:lvl1pPr>
            <a:lvl2pPr marL="0" indent="0">
              <a:buNone/>
              <a:defRPr baseline="0">
                <a:solidFill>
                  <a:schemeClr val="accent2"/>
                </a:solidFill>
              </a:defRPr>
            </a:lvl2pPr>
          </a:lstStyle>
          <a:p>
            <a:pPr lvl="0"/>
            <a:r>
              <a:rPr lang="de-DE" dirty="0"/>
              <a:t>Name</a:t>
            </a:r>
          </a:p>
        </p:txBody>
      </p:sp>
      <p:sp>
        <p:nvSpPr>
          <p:cNvPr id="16" name="Textplatzhalter 16">
            <a:extLst>
              <a:ext uri="{FF2B5EF4-FFF2-40B4-BE49-F238E27FC236}">
                <a16:creationId xmlns:a16="http://schemas.microsoft.com/office/drawing/2014/main" id="{3B99D3FF-C55B-4CCC-B8FB-046B2CCA985C}"/>
              </a:ext>
            </a:extLst>
          </p:cNvPr>
          <p:cNvSpPr>
            <a:spLocks noGrp="1"/>
          </p:cNvSpPr>
          <p:nvPr>
            <p:ph type="body" sz="quarter" idx="15" hasCustomPrompt="1"/>
          </p:nvPr>
        </p:nvSpPr>
        <p:spPr>
          <a:xfrm>
            <a:off x="5204620" y="4356100"/>
            <a:ext cx="2660650" cy="349250"/>
          </a:xfrm>
          <a:prstGeom prst="rect">
            <a:avLst/>
          </a:prstGeom>
        </p:spPr>
        <p:txBody>
          <a:bodyPr>
            <a:noAutofit/>
          </a:bodyPr>
          <a:lstStyle>
            <a:lvl1pPr>
              <a:defRPr sz="1400" spc="50" baseline="0">
                <a:solidFill>
                  <a:schemeClr val="bg1">
                    <a:lumMod val="75000"/>
                  </a:schemeClr>
                </a:solidFill>
                <a:latin typeface="+mn-lt"/>
              </a:defRPr>
            </a:lvl1pPr>
            <a:lvl2pPr>
              <a:defRPr sz="1100">
                <a:solidFill>
                  <a:schemeClr val="accent2"/>
                </a:solidFill>
              </a:defRPr>
            </a:lvl2pPr>
            <a:lvl3pPr>
              <a:defRPr sz="1100">
                <a:solidFill>
                  <a:schemeClr val="accent2"/>
                </a:solidFill>
              </a:defRPr>
            </a:lvl3pPr>
            <a:lvl4pPr>
              <a:defRPr sz="1100">
                <a:solidFill>
                  <a:schemeClr val="accent2"/>
                </a:solidFill>
              </a:defRPr>
            </a:lvl4pPr>
            <a:lvl5pPr>
              <a:defRPr sz="1100">
                <a:solidFill>
                  <a:schemeClr val="accent2"/>
                </a:solidFill>
              </a:defRPr>
            </a:lvl5pPr>
          </a:lstStyle>
          <a:p>
            <a:pPr lvl="0"/>
            <a:r>
              <a:rPr lang="de-DE" dirty="0"/>
              <a:t>Position in der </a:t>
            </a:r>
            <a:r>
              <a:rPr lang="de-DE" dirty="0" err="1"/>
              <a:t>apoBank</a:t>
            </a:r>
            <a:endParaRPr lang="de-DE" dirty="0"/>
          </a:p>
        </p:txBody>
      </p:sp>
      <p:sp>
        <p:nvSpPr>
          <p:cNvPr id="2" name="Textfeld 1">
            <a:extLst>
              <a:ext uri="{FF2B5EF4-FFF2-40B4-BE49-F238E27FC236}">
                <a16:creationId xmlns:a16="http://schemas.microsoft.com/office/drawing/2014/main" id="{7C7346CA-86BE-45EB-9FAB-DEBEFD5509FB}"/>
              </a:ext>
            </a:extLst>
          </p:cNvPr>
          <p:cNvSpPr txBox="1"/>
          <p:nvPr userDrawn="1"/>
        </p:nvSpPr>
        <p:spPr>
          <a:xfrm>
            <a:off x="708050" y="684213"/>
            <a:ext cx="9282087" cy="684909"/>
          </a:xfrm>
          <a:prstGeom prst="rect">
            <a:avLst/>
          </a:prstGeom>
          <a:noFill/>
        </p:spPr>
        <p:txBody>
          <a:bodyPr wrap="none" lIns="0" tIns="0" rIns="0" bIns="0" rtlCol="0" anchor="b">
            <a:noAutofit/>
          </a:bodyPr>
          <a:lstStyle/>
          <a:p>
            <a:r>
              <a:rPr lang="de-DE" sz="2600" kern="1200" spc="150" baseline="0" dirty="0">
                <a:solidFill>
                  <a:schemeClr val="tx2"/>
                </a:solidFill>
                <a:latin typeface="+mj-lt"/>
                <a:ea typeface="+mj-ea"/>
                <a:cs typeface="+mj-cs"/>
                <a:sym typeface="+mj-lt"/>
              </a:rPr>
              <a:t>Darf ich mich kurz vorstellen?</a:t>
            </a:r>
          </a:p>
        </p:txBody>
      </p:sp>
      <p:sp>
        <p:nvSpPr>
          <p:cNvPr id="18" name="Textfeld 17">
            <a:extLst>
              <a:ext uri="{FF2B5EF4-FFF2-40B4-BE49-F238E27FC236}">
                <a16:creationId xmlns:a16="http://schemas.microsoft.com/office/drawing/2014/main" id="{5BDC23F2-419E-4503-AE49-FAD706E02554}"/>
              </a:ext>
            </a:extLst>
          </p:cNvPr>
          <p:cNvSpPr txBox="1"/>
          <p:nvPr userDrawn="1"/>
        </p:nvSpPr>
        <p:spPr>
          <a:xfrm>
            <a:off x="701948" y="1699280"/>
            <a:ext cx="1000915" cy="230832"/>
          </a:xfrm>
          <a:prstGeom prst="rect">
            <a:avLst/>
          </a:prstGeom>
          <a:noFill/>
        </p:spPr>
        <p:txBody>
          <a:bodyPr wrap="none" lIns="0" tIns="0" rIns="0" bIns="0" rtlCol="0">
            <a:spAutoFit/>
          </a:bodyPr>
          <a:lstStyle/>
          <a:p>
            <a:pPr marL="197040" marR="0" lvl="0" indent="-190187" algn="l" defTabSz="995507" rtl="0" eaLnBrk="1" fontAlgn="auto" latinLnBrk="0" hangingPunct="1">
              <a:lnSpc>
                <a:spcPts val="1786"/>
              </a:lnSpc>
              <a:spcBef>
                <a:spcPts val="0"/>
              </a:spcBef>
              <a:spcAft>
                <a:spcPts val="648"/>
              </a:spcAft>
              <a:buClrTx/>
              <a:buSzTx/>
              <a:buFontTx/>
              <a:buNone/>
              <a:tabLst/>
              <a:defRPr/>
            </a:pPr>
            <a:r>
              <a:rPr kumimoji="0" lang="de-DE" sz="1600" b="0" i="0" u="none" strike="noStrike" kern="1200" cap="none" spc="100" normalizeH="0" baseline="0" noProof="0" dirty="0">
                <a:ln>
                  <a:noFill/>
                </a:ln>
                <a:solidFill>
                  <a:srgbClr val="1E325F"/>
                </a:solidFill>
                <a:effectLst/>
                <a:uLnTx/>
                <a:uFillTx/>
                <a:latin typeface="+mn-lt"/>
                <a:ea typeface="+mn-ea"/>
                <a:cs typeface="+mn-cs"/>
              </a:rPr>
              <a:t>Kurzprofil</a:t>
            </a:r>
          </a:p>
        </p:txBody>
      </p:sp>
      <p:sp>
        <p:nvSpPr>
          <p:cNvPr id="20" name="Textplatzhalter 11">
            <a:extLst>
              <a:ext uri="{FF2B5EF4-FFF2-40B4-BE49-F238E27FC236}">
                <a16:creationId xmlns:a16="http://schemas.microsoft.com/office/drawing/2014/main" id="{EC1E737C-8E1C-4F32-BA0E-3C7F066E465A}"/>
              </a:ext>
            </a:extLst>
          </p:cNvPr>
          <p:cNvSpPr>
            <a:spLocks noGrp="1"/>
          </p:cNvSpPr>
          <p:nvPr>
            <p:ph type="body" sz="quarter" idx="16" hasCustomPrompt="1"/>
          </p:nvPr>
        </p:nvSpPr>
        <p:spPr>
          <a:xfrm>
            <a:off x="701948" y="1975036"/>
            <a:ext cx="4100513" cy="369333"/>
          </a:xfrm>
          <a:prstGeom prst="rect">
            <a:avLst/>
          </a:prstGeom>
        </p:spPr>
        <p:txBody>
          <a:bodyPr lIns="0">
            <a:normAutofit/>
          </a:bodyPr>
          <a:lstStyle>
            <a:lvl1pPr marL="0" marR="0" indent="0" algn="l" defTabSz="995507" rtl="0" eaLnBrk="1" fontAlgn="auto" latinLnBrk="0" hangingPunct="1">
              <a:lnSpc>
                <a:spcPct val="114000"/>
              </a:lnSpc>
              <a:spcBef>
                <a:spcPts val="0"/>
              </a:spcBef>
              <a:spcAft>
                <a:spcPts val="700"/>
              </a:spcAft>
              <a:buClrTx/>
              <a:buSzTx/>
              <a:buFont typeface="Wingdings" charset="2"/>
              <a:buNone/>
              <a:tabLst>
                <a:tab pos="177800" algn="l"/>
              </a:tabLst>
              <a:defRPr sz="1400" spc="0" baseline="0">
                <a:solidFill>
                  <a:schemeClr val="tx1"/>
                </a:solidFill>
                <a:latin typeface="+mn-lt"/>
              </a:defRPr>
            </a:lvl1pPr>
          </a:lstStyle>
          <a:p>
            <a:pPr marL="177800" marR="0" lvl="0" indent="-177800" algn="l" defTabSz="995507" rtl="0" eaLnBrk="1" fontAlgn="auto" latinLnBrk="0" hangingPunct="1">
              <a:lnSpc>
                <a:spcPct val="114000"/>
              </a:lnSpc>
              <a:spcBef>
                <a:spcPts val="0"/>
              </a:spcBef>
              <a:spcAft>
                <a:spcPts val="700"/>
              </a:spcAft>
              <a:buClrTx/>
              <a:buSzTx/>
              <a:buFont typeface="Wingdings" charset="2"/>
              <a:buChar char="§"/>
              <a:tabLst>
                <a:tab pos="177800" algn="l"/>
              </a:tabLst>
              <a:defRPr/>
            </a:pPr>
            <a:r>
              <a:rPr lang="de-DE" dirty="0"/>
              <a:t>Berufsabschluss und seit wann bei der </a:t>
            </a:r>
            <a:r>
              <a:rPr lang="de-DE" dirty="0" err="1"/>
              <a:t>apoBank</a:t>
            </a:r>
            <a:r>
              <a:rPr lang="de-DE" dirty="0"/>
              <a:t/>
            </a:r>
            <a:br>
              <a:rPr lang="de-DE" dirty="0"/>
            </a:br>
            <a:endParaRPr lang="de-DE" dirty="0"/>
          </a:p>
        </p:txBody>
      </p:sp>
    </p:spTree>
    <p:extLst>
      <p:ext uri="{BB962C8B-B14F-4D97-AF65-F5344CB8AC3E}">
        <p14:creationId xmlns:p14="http://schemas.microsoft.com/office/powerpoint/2010/main" val="176819924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2 Agenda mit 3 Punkten">
    <p:spTree>
      <p:nvGrpSpPr>
        <p:cNvPr id="1" name=""/>
        <p:cNvGrpSpPr/>
        <p:nvPr/>
      </p:nvGrpSpPr>
      <p:grpSpPr>
        <a:xfrm>
          <a:off x="0" y="0"/>
          <a:ext cx="0" cy="0"/>
          <a:chOff x="0" y="0"/>
          <a:chExt cx="0" cy="0"/>
        </a:xfrm>
      </p:grpSpPr>
      <p:pic>
        <p:nvPicPr>
          <p:cNvPr id="4" name="Bild 3"/>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1" y="1624"/>
            <a:ext cx="10692000" cy="7558768"/>
          </a:xfrm>
          <a:prstGeom prst="rect">
            <a:avLst/>
          </a:prstGeom>
          <a:noFill/>
        </p:spPr>
      </p:pic>
      <p:sp>
        <p:nvSpPr>
          <p:cNvPr id="15" name="Titel 2"/>
          <p:cNvSpPr txBox="1">
            <a:spLocks/>
          </p:cNvSpPr>
          <p:nvPr userDrawn="1"/>
        </p:nvSpPr>
        <p:spPr>
          <a:xfrm>
            <a:off x="708253" y="979544"/>
            <a:ext cx="7777163" cy="387294"/>
          </a:xfrm>
          <a:prstGeom prst="rect">
            <a:avLst/>
          </a:prstGeom>
        </p:spPr>
        <p:txBody>
          <a:bodyPr vert="horz" lIns="0" tIns="0" rIns="0" bIns="0" rtlCol="0" anchor="b">
            <a:noAutofit/>
          </a:bodyPr>
          <a:lstStyle>
            <a:lvl1pPr marL="0" marR="0" indent="0" algn="l" defTabSz="914400" rtl="0" eaLnBrk="1" fontAlgn="auto" latinLnBrk="0" hangingPunct="1">
              <a:lnSpc>
                <a:spcPct val="100000"/>
              </a:lnSpc>
              <a:spcBef>
                <a:spcPts val="0"/>
              </a:spcBef>
              <a:spcAft>
                <a:spcPts val="0"/>
              </a:spcAft>
              <a:buClrTx/>
              <a:buSzTx/>
              <a:buFontTx/>
              <a:buNone/>
              <a:tabLst/>
              <a:defRPr sz="2400" kern="1200" spc="150" baseline="0">
                <a:solidFill>
                  <a:schemeClr val="tx2"/>
                </a:solidFill>
                <a:latin typeface="+mj-lt"/>
                <a:ea typeface="+mj-ea"/>
                <a:cs typeface="+mj-cs"/>
                <a:sym typeface="+mj-lt"/>
              </a:defRPr>
            </a:lvl1pPr>
          </a:lstStyle>
          <a:p>
            <a:r>
              <a:rPr lang="de-DE" sz="2600" dirty="0"/>
              <a:t>Agenda</a:t>
            </a:r>
          </a:p>
        </p:txBody>
      </p:sp>
      <p:sp>
        <p:nvSpPr>
          <p:cNvPr id="34" name="Träne 33"/>
          <p:cNvSpPr>
            <a:spLocks noChangeAspect="1"/>
          </p:cNvSpPr>
          <p:nvPr userDrawn="1"/>
        </p:nvSpPr>
        <p:spPr>
          <a:xfrm rot="5400000">
            <a:off x="701675" y="1718562"/>
            <a:ext cx="504000" cy="504000"/>
          </a:xfrm>
          <a:prstGeom prst="teardrop">
            <a:avLst/>
          </a:prstGeom>
          <a:solidFill>
            <a:schemeClr val="accent3">
              <a:lumMod val="40000"/>
              <a:lumOff val="6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vert="vert270" lIns="90000" tIns="144000" rIns="90000" rtlCol="0" anchor="ctr">
            <a:noAutofit/>
          </a:bodyPr>
          <a:lstStyle/>
          <a:p>
            <a:pPr marL="92075" algn="r">
              <a:spcAft>
                <a:spcPts val="300"/>
              </a:spcAft>
            </a:pPr>
            <a:r>
              <a:rPr lang="de-DE" sz="1200" dirty="0">
                <a:solidFill>
                  <a:schemeClr val="tx2"/>
                </a:solidFill>
              </a:rPr>
              <a:t>1</a:t>
            </a:r>
          </a:p>
        </p:txBody>
      </p:sp>
      <p:sp>
        <p:nvSpPr>
          <p:cNvPr id="35" name="Textplatzhalter 29"/>
          <p:cNvSpPr>
            <a:spLocks noGrp="1"/>
          </p:cNvSpPr>
          <p:nvPr>
            <p:ph type="body" sz="quarter" idx="10" hasCustomPrompt="1"/>
          </p:nvPr>
        </p:nvSpPr>
        <p:spPr>
          <a:xfrm>
            <a:off x="1507357" y="1827856"/>
            <a:ext cx="5400000" cy="247340"/>
          </a:xfrm>
          <a:prstGeom prst="rect">
            <a:avLst/>
          </a:prstGeom>
        </p:spPr>
        <p:txBody>
          <a:bodyPr>
            <a:noAutofit/>
          </a:bodyPr>
          <a:lstStyle>
            <a:lvl1pPr>
              <a:lnSpc>
                <a:spcPct val="100000"/>
              </a:lnSpc>
              <a:defRPr sz="1600" spc="100" baseline="0"/>
            </a:lvl1pPr>
          </a:lstStyle>
          <a:p>
            <a:pPr lvl="0"/>
            <a:r>
              <a:rPr lang="de-DE" dirty="0"/>
              <a:t>Agendapunkt.</a:t>
            </a:r>
          </a:p>
        </p:txBody>
      </p:sp>
      <p:sp>
        <p:nvSpPr>
          <p:cNvPr id="36" name="Textplatzhalter 29"/>
          <p:cNvSpPr>
            <a:spLocks noGrp="1"/>
          </p:cNvSpPr>
          <p:nvPr>
            <p:ph type="body" sz="quarter" idx="11" hasCustomPrompt="1"/>
          </p:nvPr>
        </p:nvSpPr>
        <p:spPr>
          <a:xfrm>
            <a:off x="1507357" y="2135261"/>
            <a:ext cx="5400000" cy="305639"/>
          </a:xfrm>
          <a:prstGeom prst="rect">
            <a:avLst/>
          </a:prstGeom>
        </p:spPr>
        <p:txBody>
          <a:bodyPr>
            <a:noAutofit/>
          </a:bodyPr>
          <a:lstStyle>
            <a:lvl1pPr marL="0" indent="0">
              <a:lnSpc>
                <a:spcPct val="100000"/>
              </a:lnSpc>
              <a:defRPr sz="1200" spc="0" baseline="0">
                <a:solidFill>
                  <a:schemeClr val="tx1"/>
                </a:solidFill>
                <a:latin typeface="+mn-lt"/>
              </a:defRPr>
            </a:lvl1pPr>
          </a:lstStyle>
          <a:p>
            <a:pPr lvl="0"/>
            <a:r>
              <a:rPr lang="de-DE" dirty="0"/>
              <a:t>Hier die Beschreibung des </a:t>
            </a:r>
            <a:r>
              <a:rPr lang="de-DE" dirty="0" err="1"/>
              <a:t>Agendapunktes</a:t>
            </a:r>
            <a:r>
              <a:rPr lang="de-DE" dirty="0"/>
              <a:t> einfügen. Zwei Zeilen sind möglich.</a:t>
            </a:r>
          </a:p>
        </p:txBody>
      </p:sp>
      <p:sp>
        <p:nvSpPr>
          <p:cNvPr id="37" name="Träne 36"/>
          <p:cNvSpPr>
            <a:spLocks noChangeAspect="1"/>
          </p:cNvSpPr>
          <p:nvPr userDrawn="1"/>
        </p:nvSpPr>
        <p:spPr>
          <a:xfrm rot="5400000">
            <a:off x="701675" y="2562284"/>
            <a:ext cx="504000" cy="504000"/>
          </a:xfrm>
          <a:prstGeom prst="teardrop">
            <a:avLst/>
          </a:prstGeom>
          <a:solidFill>
            <a:schemeClr val="accent3">
              <a:lumMod val="40000"/>
              <a:lumOff val="6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vert="vert270" lIns="90000" tIns="144000" rIns="90000" rtlCol="0" anchor="ctr">
            <a:noAutofit/>
          </a:bodyPr>
          <a:lstStyle/>
          <a:p>
            <a:pPr marL="92075" algn="r">
              <a:spcAft>
                <a:spcPts val="300"/>
              </a:spcAft>
            </a:pPr>
            <a:r>
              <a:rPr lang="de-DE" sz="1200" dirty="0">
                <a:solidFill>
                  <a:schemeClr val="tx2"/>
                </a:solidFill>
              </a:rPr>
              <a:t>2</a:t>
            </a:r>
          </a:p>
        </p:txBody>
      </p:sp>
      <p:sp>
        <p:nvSpPr>
          <p:cNvPr id="46" name="Textplatzhalter 29"/>
          <p:cNvSpPr>
            <a:spLocks noGrp="1"/>
          </p:cNvSpPr>
          <p:nvPr>
            <p:ph type="body" sz="quarter" idx="12" hasCustomPrompt="1"/>
          </p:nvPr>
        </p:nvSpPr>
        <p:spPr>
          <a:xfrm>
            <a:off x="1507357" y="2664904"/>
            <a:ext cx="5400000" cy="247340"/>
          </a:xfrm>
          <a:prstGeom prst="rect">
            <a:avLst/>
          </a:prstGeom>
        </p:spPr>
        <p:txBody>
          <a:bodyPr>
            <a:noAutofit/>
          </a:bodyPr>
          <a:lstStyle>
            <a:lvl1pPr>
              <a:lnSpc>
                <a:spcPct val="100000"/>
              </a:lnSpc>
              <a:defRPr sz="1600" spc="100" baseline="0"/>
            </a:lvl1pPr>
          </a:lstStyle>
          <a:p>
            <a:pPr lvl="0"/>
            <a:r>
              <a:rPr lang="de-DE" dirty="0"/>
              <a:t>Agendapunkt.</a:t>
            </a:r>
          </a:p>
        </p:txBody>
      </p:sp>
      <p:sp>
        <p:nvSpPr>
          <p:cNvPr id="47" name="Textplatzhalter 29"/>
          <p:cNvSpPr>
            <a:spLocks noGrp="1"/>
          </p:cNvSpPr>
          <p:nvPr>
            <p:ph type="body" sz="quarter" idx="13" hasCustomPrompt="1"/>
          </p:nvPr>
        </p:nvSpPr>
        <p:spPr>
          <a:xfrm>
            <a:off x="1507357" y="2972309"/>
            <a:ext cx="5400000" cy="305639"/>
          </a:xfrm>
          <a:prstGeom prst="rect">
            <a:avLst/>
          </a:prstGeom>
        </p:spPr>
        <p:txBody>
          <a:bodyPr>
            <a:noAutofit/>
          </a:bodyPr>
          <a:lstStyle>
            <a:lvl1pPr marL="0" indent="0">
              <a:lnSpc>
                <a:spcPct val="100000"/>
              </a:lnSpc>
              <a:defRPr sz="1200" spc="0" baseline="0">
                <a:solidFill>
                  <a:schemeClr val="tx1"/>
                </a:solidFill>
                <a:latin typeface="+mn-lt"/>
              </a:defRPr>
            </a:lvl1pPr>
          </a:lstStyle>
          <a:p>
            <a:pPr lvl="0"/>
            <a:r>
              <a:rPr lang="de-DE" dirty="0"/>
              <a:t>Hier die Beschreibung des </a:t>
            </a:r>
            <a:r>
              <a:rPr lang="de-DE" dirty="0" err="1"/>
              <a:t>Agendapunktes</a:t>
            </a:r>
            <a:r>
              <a:rPr lang="de-DE" dirty="0"/>
              <a:t> einfügen. Zwei Zeilen sind möglich.</a:t>
            </a:r>
          </a:p>
        </p:txBody>
      </p:sp>
      <p:sp>
        <p:nvSpPr>
          <p:cNvPr id="48" name="Träne 47"/>
          <p:cNvSpPr>
            <a:spLocks noChangeAspect="1"/>
          </p:cNvSpPr>
          <p:nvPr userDrawn="1"/>
        </p:nvSpPr>
        <p:spPr>
          <a:xfrm rot="5400000">
            <a:off x="701675" y="3406006"/>
            <a:ext cx="504000" cy="504000"/>
          </a:xfrm>
          <a:prstGeom prst="teardrop">
            <a:avLst/>
          </a:prstGeom>
          <a:solidFill>
            <a:schemeClr val="accent3">
              <a:lumMod val="40000"/>
              <a:lumOff val="6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vert="vert270" lIns="90000" tIns="144000" rIns="90000" rtlCol="0" anchor="ctr">
            <a:noAutofit/>
          </a:bodyPr>
          <a:lstStyle/>
          <a:p>
            <a:pPr marL="92075" algn="r">
              <a:spcAft>
                <a:spcPts val="300"/>
              </a:spcAft>
            </a:pPr>
            <a:r>
              <a:rPr lang="de-DE" sz="1200" dirty="0">
                <a:solidFill>
                  <a:schemeClr val="tx2"/>
                </a:solidFill>
              </a:rPr>
              <a:t>3</a:t>
            </a:r>
          </a:p>
        </p:txBody>
      </p:sp>
      <p:sp>
        <p:nvSpPr>
          <p:cNvPr id="49" name="Textplatzhalter 29"/>
          <p:cNvSpPr>
            <a:spLocks noGrp="1"/>
          </p:cNvSpPr>
          <p:nvPr>
            <p:ph type="body" sz="quarter" idx="14" hasCustomPrompt="1"/>
          </p:nvPr>
        </p:nvSpPr>
        <p:spPr>
          <a:xfrm>
            <a:off x="1507357" y="3515300"/>
            <a:ext cx="5400000" cy="247340"/>
          </a:xfrm>
          <a:prstGeom prst="rect">
            <a:avLst/>
          </a:prstGeom>
        </p:spPr>
        <p:txBody>
          <a:bodyPr>
            <a:noAutofit/>
          </a:bodyPr>
          <a:lstStyle>
            <a:lvl1pPr>
              <a:lnSpc>
                <a:spcPct val="100000"/>
              </a:lnSpc>
              <a:defRPr sz="1600" spc="100" baseline="0"/>
            </a:lvl1pPr>
          </a:lstStyle>
          <a:p>
            <a:pPr lvl="0"/>
            <a:r>
              <a:rPr lang="de-DE" dirty="0"/>
              <a:t>Agendapunkt.</a:t>
            </a:r>
          </a:p>
        </p:txBody>
      </p:sp>
      <p:sp>
        <p:nvSpPr>
          <p:cNvPr id="50" name="Textplatzhalter 29"/>
          <p:cNvSpPr>
            <a:spLocks noGrp="1"/>
          </p:cNvSpPr>
          <p:nvPr>
            <p:ph type="body" sz="quarter" idx="15" hasCustomPrompt="1"/>
          </p:nvPr>
        </p:nvSpPr>
        <p:spPr>
          <a:xfrm>
            <a:off x="1507357" y="3822705"/>
            <a:ext cx="5400000" cy="305639"/>
          </a:xfrm>
          <a:prstGeom prst="rect">
            <a:avLst/>
          </a:prstGeom>
        </p:spPr>
        <p:txBody>
          <a:bodyPr>
            <a:noAutofit/>
          </a:bodyPr>
          <a:lstStyle>
            <a:lvl1pPr marL="0" indent="0">
              <a:lnSpc>
                <a:spcPct val="100000"/>
              </a:lnSpc>
              <a:defRPr sz="1200" spc="0" baseline="0">
                <a:solidFill>
                  <a:schemeClr val="tx1"/>
                </a:solidFill>
                <a:latin typeface="+mn-lt"/>
              </a:defRPr>
            </a:lvl1pPr>
          </a:lstStyle>
          <a:p>
            <a:pPr lvl="0"/>
            <a:r>
              <a:rPr lang="de-DE" dirty="0"/>
              <a:t>Hier die Beschreibung des </a:t>
            </a:r>
            <a:r>
              <a:rPr lang="de-DE" dirty="0" err="1"/>
              <a:t>Agendapunktes</a:t>
            </a:r>
            <a:r>
              <a:rPr lang="de-DE" dirty="0"/>
              <a:t> einfügen. Zwei Zeilen sind möglich.</a:t>
            </a:r>
          </a:p>
        </p:txBody>
      </p:sp>
    </p:spTree>
    <p:extLst>
      <p:ext uri="{BB962C8B-B14F-4D97-AF65-F5344CB8AC3E}">
        <p14:creationId xmlns:p14="http://schemas.microsoft.com/office/powerpoint/2010/main" val="290448820"/>
      </p:ext>
    </p:extLst>
  </p:cSld>
  <p:clrMapOvr>
    <a:masterClrMapping/>
  </p:clrMapOvr>
  <p:timing>
    <p:tnLst>
      <p:par>
        <p:cTn id="1" dur="indefinite" restart="never" nodeType="tmRoot">
          <p:childTnLst>
            <p:seq concurrent="1">
              <p:cTn id="2" repeatCount="indefinite" restart="whenNotActive" fill="hold" evtFilter="cancelBubble" nodeType="interactiveSeq">
                <p:stCondLst>
                  <p:cond delay="indefinite"/>
                  <p:cond evt="onBegin" delay="0">
                    <p:tn val="1"/>
                  </p:cond>
                </p:stCondLst>
                <p:endSync evt="end" delay="0">
                  <p:rtn val="all"/>
                </p:endSync>
                <p:childTnLst>
                  <p:par>
                    <p:cTn id="3" fill="hold">
                      <p:stCondLst>
                        <p:cond delay="0"/>
                      </p:stCondLst>
                      <p:childTnLst>
                        <p:par>
                          <p:cTn id="4" fill="hold">
                            <p:stCondLst>
                              <p:cond delay="0"/>
                            </p:stCondLst>
                            <p:childTnLst>
                              <p:par>
                                <p:cTn id="5" presetID="6" presetClass="emph" presetSubtype="0" accel="50000" decel="50000" fill="hold" nodeType="withEffect">
                                  <p:stCondLst>
                                    <p:cond delay="0"/>
                                  </p:stCondLst>
                                  <p:childTnLst>
                                    <p:animScale>
                                      <p:cBhvr>
                                        <p:cTn id="6" dur="30000" fill="hold"/>
                                        <p:tgtEl>
                                          <p:spTgt spid="4"/>
                                        </p:tgtEl>
                                      </p:cBhvr>
                                      <p:by x="150000" y="150000"/>
                                    </p:animScale>
                                  </p:childTnLst>
                                </p:cTn>
                              </p:par>
                              <p:par>
                                <p:cTn id="7" presetID="6" presetClass="emph" presetSubtype="0" accel="50000" decel="50000" fill="hold" nodeType="withEffect">
                                  <p:stCondLst>
                                    <p:cond delay="5000"/>
                                  </p:stCondLst>
                                  <p:childTnLst>
                                    <p:animScale>
                                      <p:cBhvr>
                                        <p:cTn id="8" dur="30000" fill="hold"/>
                                        <p:tgtEl>
                                          <p:spTgt spid="4"/>
                                        </p:tgtEl>
                                      </p:cBhvr>
                                      <p:by x="150000" y="150000"/>
                                      <p:to x="100000" y="100000"/>
                                    </p:animScale>
                                  </p:childTnLst>
                                </p:cTn>
                              </p:par>
                            </p:childTnLst>
                          </p:cTn>
                        </p:par>
                      </p:childTnLst>
                    </p:cTn>
                  </p:par>
                </p:childTnLst>
              </p:cTn>
            </p:seq>
          </p:childTnLst>
        </p:cTn>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3 Agenda mit 4 Punkten">
    <p:spTree>
      <p:nvGrpSpPr>
        <p:cNvPr id="1" name=""/>
        <p:cNvGrpSpPr/>
        <p:nvPr/>
      </p:nvGrpSpPr>
      <p:grpSpPr>
        <a:xfrm>
          <a:off x="0" y="0"/>
          <a:ext cx="0" cy="0"/>
          <a:chOff x="0" y="0"/>
          <a:chExt cx="0" cy="0"/>
        </a:xfrm>
      </p:grpSpPr>
      <p:pic>
        <p:nvPicPr>
          <p:cNvPr id="23" name="Bild 22"/>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1" y="1624"/>
            <a:ext cx="10692000" cy="7558768"/>
          </a:xfrm>
          <a:prstGeom prst="rect">
            <a:avLst/>
          </a:prstGeom>
          <a:noFill/>
        </p:spPr>
      </p:pic>
      <p:sp>
        <p:nvSpPr>
          <p:cNvPr id="55" name="Textplatzhalter 23"/>
          <p:cNvSpPr>
            <a:spLocks noGrp="1"/>
          </p:cNvSpPr>
          <p:nvPr>
            <p:ph type="body" sz="quarter" idx="22" hasCustomPrompt="1"/>
          </p:nvPr>
        </p:nvSpPr>
        <p:spPr>
          <a:xfrm>
            <a:off x="1312628" y="7160145"/>
            <a:ext cx="243218" cy="184150"/>
          </a:xfrm>
          <a:prstGeom prst="rect">
            <a:avLst/>
          </a:prstGeom>
        </p:spPr>
        <p:txBody>
          <a:bodyPr wrap="none">
            <a:noAutofit/>
          </a:bodyPr>
          <a:lstStyle>
            <a:lvl1pPr marL="0">
              <a:lnSpc>
                <a:spcPct val="100000"/>
              </a:lnSpc>
              <a:defRPr sz="800" spc="50" baseline="0">
                <a:solidFill>
                  <a:schemeClr val="accent2"/>
                </a:solidFill>
                <a:latin typeface="+mn-lt"/>
              </a:defRPr>
            </a:lvl1pPr>
            <a:lvl2pPr marL="0">
              <a:lnSpc>
                <a:spcPct val="100000"/>
              </a:lnSpc>
              <a:defRPr sz="800" spc="50" baseline="0">
                <a:solidFill>
                  <a:schemeClr val="accent2"/>
                </a:solidFill>
                <a:latin typeface="+mn-lt"/>
              </a:defRPr>
            </a:lvl2pPr>
            <a:lvl3pPr marL="0">
              <a:lnSpc>
                <a:spcPct val="100000"/>
              </a:lnSpc>
              <a:defRPr sz="800" spc="50" baseline="0">
                <a:solidFill>
                  <a:schemeClr val="accent2"/>
                </a:solidFill>
                <a:latin typeface="+mn-lt"/>
              </a:defRPr>
            </a:lvl3pPr>
            <a:lvl4pPr marL="0">
              <a:lnSpc>
                <a:spcPct val="100000"/>
              </a:lnSpc>
              <a:defRPr sz="800" spc="50" baseline="0">
                <a:solidFill>
                  <a:schemeClr val="accent2"/>
                </a:solidFill>
                <a:latin typeface="+mn-lt"/>
              </a:defRPr>
            </a:lvl4pPr>
            <a:lvl5pPr marL="0">
              <a:lnSpc>
                <a:spcPct val="100000"/>
              </a:lnSpc>
              <a:defRPr sz="800" spc="50" baseline="0">
                <a:solidFill>
                  <a:schemeClr val="accent2"/>
                </a:solidFill>
                <a:latin typeface="+mn-lt"/>
              </a:defRPr>
            </a:lvl5pPr>
          </a:lstStyle>
          <a:p>
            <a:pPr lvl="0"/>
            <a:r>
              <a:rPr lang="de-DE" dirty="0"/>
              <a:t>Hier Gesamtzahl der Folien einfügen</a:t>
            </a:r>
          </a:p>
        </p:txBody>
      </p:sp>
      <p:sp>
        <p:nvSpPr>
          <p:cNvPr id="54" name="Träne 53"/>
          <p:cNvSpPr>
            <a:spLocks noChangeAspect="1"/>
          </p:cNvSpPr>
          <p:nvPr userDrawn="1"/>
        </p:nvSpPr>
        <p:spPr>
          <a:xfrm rot="5400000">
            <a:off x="701675" y="1718562"/>
            <a:ext cx="504000" cy="504000"/>
          </a:xfrm>
          <a:prstGeom prst="teardrop">
            <a:avLst/>
          </a:prstGeom>
          <a:solidFill>
            <a:schemeClr val="accent3">
              <a:lumMod val="40000"/>
              <a:lumOff val="6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vert="vert270" lIns="90000" tIns="144000" rIns="90000" rtlCol="0" anchor="ctr">
            <a:noAutofit/>
          </a:bodyPr>
          <a:lstStyle/>
          <a:p>
            <a:pPr marL="92075" algn="r">
              <a:spcAft>
                <a:spcPts val="300"/>
              </a:spcAft>
            </a:pPr>
            <a:r>
              <a:rPr lang="de-DE" sz="1200" dirty="0">
                <a:solidFill>
                  <a:schemeClr val="tx2"/>
                </a:solidFill>
              </a:rPr>
              <a:t>1</a:t>
            </a:r>
          </a:p>
        </p:txBody>
      </p:sp>
      <p:sp>
        <p:nvSpPr>
          <p:cNvPr id="56" name="Textplatzhalter 29"/>
          <p:cNvSpPr>
            <a:spLocks noGrp="1"/>
          </p:cNvSpPr>
          <p:nvPr>
            <p:ph type="body" sz="quarter" idx="10" hasCustomPrompt="1"/>
          </p:nvPr>
        </p:nvSpPr>
        <p:spPr>
          <a:xfrm>
            <a:off x="1507357" y="1827856"/>
            <a:ext cx="5400000" cy="247340"/>
          </a:xfrm>
          <a:prstGeom prst="rect">
            <a:avLst/>
          </a:prstGeom>
        </p:spPr>
        <p:txBody>
          <a:bodyPr>
            <a:noAutofit/>
          </a:bodyPr>
          <a:lstStyle>
            <a:lvl1pPr>
              <a:lnSpc>
                <a:spcPct val="100000"/>
              </a:lnSpc>
              <a:defRPr sz="1600" spc="100" baseline="0"/>
            </a:lvl1pPr>
          </a:lstStyle>
          <a:p>
            <a:pPr lvl="0"/>
            <a:r>
              <a:rPr lang="de-DE" dirty="0"/>
              <a:t>Agendapunkt.</a:t>
            </a:r>
          </a:p>
        </p:txBody>
      </p:sp>
      <p:sp>
        <p:nvSpPr>
          <p:cNvPr id="57" name="Textplatzhalter 29"/>
          <p:cNvSpPr>
            <a:spLocks noGrp="1"/>
          </p:cNvSpPr>
          <p:nvPr>
            <p:ph type="body" sz="quarter" idx="11" hasCustomPrompt="1"/>
          </p:nvPr>
        </p:nvSpPr>
        <p:spPr>
          <a:xfrm>
            <a:off x="1507357" y="2135261"/>
            <a:ext cx="5400000" cy="305639"/>
          </a:xfrm>
          <a:prstGeom prst="rect">
            <a:avLst/>
          </a:prstGeom>
        </p:spPr>
        <p:txBody>
          <a:bodyPr>
            <a:noAutofit/>
          </a:bodyPr>
          <a:lstStyle>
            <a:lvl1pPr marL="0" indent="0">
              <a:lnSpc>
                <a:spcPct val="100000"/>
              </a:lnSpc>
              <a:defRPr sz="1200" spc="0" baseline="0">
                <a:solidFill>
                  <a:schemeClr val="tx1"/>
                </a:solidFill>
                <a:latin typeface="+mn-lt"/>
              </a:defRPr>
            </a:lvl1pPr>
          </a:lstStyle>
          <a:p>
            <a:pPr lvl="0"/>
            <a:r>
              <a:rPr lang="de-DE" dirty="0"/>
              <a:t>Hier die Beschreibung des </a:t>
            </a:r>
            <a:r>
              <a:rPr lang="de-DE" dirty="0" err="1"/>
              <a:t>Agendapunktes</a:t>
            </a:r>
            <a:r>
              <a:rPr lang="de-DE" dirty="0"/>
              <a:t> einfügen. Zwei Zeilen sind möglich.</a:t>
            </a:r>
          </a:p>
        </p:txBody>
      </p:sp>
      <p:sp>
        <p:nvSpPr>
          <p:cNvPr id="58" name="Träne 57"/>
          <p:cNvSpPr>
            <a:spLocks noChangeAspect="1"/>
          </p:cNvSpPr>
          <p:nvPr userDrawn="1"/>
        </p:nvSpPr>
        <p:spPr>
          <a:xfrm rot="5400000">
            <a:off x="701675" y="2562284"/>
            <a:ext cx="504000" cy="504000"/>
          </a:xfrm>
          <a:prstGeom prst="teardrop">
            <a:avLst/>
          </a:prstGeom>
          <a:solidFill>
            <a:schemeClr val="accent3">
              <a:lumMod val="40000"/>
              <a:lumOff val="6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vert="vert270" lIns="90000" tIns="144000" rIns="90000" rtlCol="0" anchor="ctr">
            <a:noAutofit/>
          </a:bodyPr>
          <a:lstStyle/>
          <a:p>
            <a:pPr marL="92075" algn="r">
              <a:spcAft>
                <a:spcPts val="300"/>
              </a:spcAft>
            </a:pPr>
            <a:r>
              <a:rPr lang="de-DE" sz="1200" dirty="0">
                <a:solidFill>
                  <a:schemeClr val="tx2"/>
                </a:solidFill>
              </a:rPr>
              <a:t>2</a:t>
            </a:r>
          </a:p>
        </p:txBody>
      </p:sp>
      <p:sp>
        <p:nvSpPr>
          <p:cNvPr id="59" name="Textplatzhalter 29"/>
          <p:cNvSpPr>
            <a:spLocks noGrp="1"/>
          </p:cNvSpPr>
          <p:nvPr>
            <p:ph type="body" sz="quarter" idx="12" hasCustomPrompt="1"/>
          </p:nvPr>
        </p:nvSpPr>
        <p:spPr>
          <a:xfrm>
            <a:off x="1507357" y="2664904"/>
            <a:ext cx="5400000" cy="247340"/>
          </a:xfrm>
          <a:prstGeom prst="rect">
            <a:avLst/>
          </a:prstGeom>
        </p:spPr>
        <p:txBody>
          <a:bodyPr>
            <a:noAutofit/>
          </a:bodyPr>
          <a:lstStyle>
            <a:lvl1pPr>
              <a:lnSpc>
                <a:spcPct val="100000"/>
              </a:lnSpc>
              <a:defRPr sz="1600" spc="100" baseline="0"/>
            </a:lvl1pPr>
          </a:lstStyle>
          <a:p>
            <a:pPr lvl="0"/>
            <a:r>
              <a:rPr lang="de-DE" dirty="0"/>
              <a:t>Agendapunkt.</a:t>
            </a:r>
          </a:p>
        </p:txBody>
      </p:sp>
      <p:sp>
        <p:nvSpPr>
          <p:cNvPr id="60" name="Textplatzhalter 29"/>
          <p:cNvSpPr>
            <a:spLocks noGrp="1"/>
          </p:cNvSpPr>
          <p:nvPr>
            <p:ph type="body" sz="quarter" idx="13" hasCustomPrompt="1"/>
          </p:nvPr>
        </p:nvSpPr>
        <p:spPr>
          <a:xfrm>
            <a:off x="1507357" y="2972309"/>
            <a:ext cx="5400000" cy="305639"/>
          </a:xfrm>
          <a:prstGeom prst="rect">
            <a:avLst/>
          </a:prstGeom>
        </p:spPr>
        <p:txBody>
          <a:bodyPr>
            <a:noAutofit/>
          </a:bodyPr>
          <a:lstStyle>
            <a:lvl1pPr marL="0" indent="0">
              <a:lnSpc>
                <a:spcPct val="100000"/>
              </a:lnSpc>
              <a:defRPr sz="1200" spc="0" baseline="0">
                <a:solidFill>
                  <a:schemeClr val="tx1"/>
                </a:solidFill>
                <a:latin typeface="+mn-lt"/>
              </a:defRPr>
            </a:lvl1pPr>
          </a:lstStyle>
          <a:p>
            <a:pPr lvl="0"/>
            <a:r>
              <a:rPr lang="de-DE" dirty="0"/>
              <a:t>Hier die Beschreibung des </a:t>
            </a:r>
            <a:r>
              <a:rPr lang="de-DE" dirty="0" err="1"/>
              <a:t>Agendapunktes</a:t>
            </a:r>
            <a:r>
              <a:rPr lang="de-DE" dirty="0"/>
              <a:t> einfügen. Zwei Zeilen sind möglich.</a:t>
            </a:r>
          </a:p>
        </p:txBody>
      </p:sp>
      <p:sp>
        <p:nvSpPr>
          <p:cNvPr id="61" name="Träne 60"/>
          <p:cNvSpPr>
            <a:spLocks noChangeAspect="1"/>
          </p:cNvSpPr>
          <p:nvPr userDrawn="1"/>
        </p:nvSpPr>
        <p:spPr>
          <a:xfrm rot="5400000">
            <a:off x="701675" y="3406006"/>
            <a:ext cx="504000" cy="504000"/>
          </a:xfrm>
          <a:prstGeom prst="teardrop">
            <a:avLst/>
          </a:prstGeom>
          <a:solidFill>
            <a:schemeClr val="accent3">
              <a:lumMod val="40000"/>
              <a:lumOff val="6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vert="vert270" lIns="90000" tIns="144000" rIns="90000" rtlCol="0" anchor="ctr">
            <a:noAutofit/>
          </a:bodyPr>
          <a:lstStyle/>
          <a:p>
            <a:pPr marL="92075" algn="r">
              <a:spcAft>
                <a:spcPts val="300"/>
              </a:spcAft>
            </a:pPr>
            <a:r>
              <a:rPr lang="de-DE" sz="1200" dirty="0">
                <a:solidFill>
                  <a:schemeClr val="tx2"/>
                </a:solidFill>
              </a:rPr>
              <a:t>3</a:t>
            </a:r>
          </a:p>
        </p:txBody>
      </p:sp>
      <p:sp>
        <p:nvSpPr>
          <p:cNvPr id="62" name="Textplatzhalter 29"/>
          <p:cNvSpPr>
            <a:spLocks noGrp="1"/>
          </p:cNvSpPr>
          <p:nvPr>
            <p:ph type="body" sz="quarter" idx="14" hasCustomPrompt="1"/>
          </p:nvPr>
        </p:nvSpPr>
        <p:spPr>
          <a:xfrm>
            <a:off x="1507357" y="3515300"/>
            <a:ext cx="5400000" cy="247340"/>
          </a:xfrm>
          <a:prstGeom prst="rect">
            <a:avLst/>
          </a:prstGeom>
        </p:spPr>
        <p:txBody>
          <a:bodyPr>
            <a:noAutofit/>
          </a:bodyPr>
          <a:lstStyle>
            <a:lvl1pPr>
              <a:lnSpc>
                <a:spcPct val="100000"/>
              </a:lnSpc>
              <a:defRPr sz="1600" spc="100" baseline="0"/>
            </a:lvl1pPr>
          </a:lstStyle>
          <a:p>
            <a:pPr lvl="0"/>
            <a:r>
              <a:rPr lang="de-DE" dirty="0"/>
              <a:t>Agendapunkt.</a:t>
            </a:r>
          </a:p>
        </p:txBody>
      </p:sp>
      <p:sp>
        <p:nvSpPr>
          <p:cNvPr id="63" name="Textplatzhalter 29"/>
          <p:cNvSpPr>
            <a:spLocks noGrp="1"/>
          </p:cNvSpPr>
          <p:nvPr>
            <p:ph type="body" sz="quarter" idx="15" hasCustomPrompt="1"/>
          </p:nvPr>
        </p:nvSpPr>
        <p:spPr>
          <a:xfrm>
            <a:off x="1507357" y="3822705"/>
            <a:ext cx="5400000" cy="305639"/>
          </a:xfrm>
          <a:prstGeom prst="rect">
            <a:avLst/>
          </a:prstGeom>
        </p:spPr>
        <p:txBody>
          <a:bodyPr>
            <a:noAutofit/>
          </a:bodyPr>
          <a:lstStyle>
            <a:lvl1pPr marL="0" indent="0">
              <a:lnSpc>
                <a:spcPct val="100000"/>
              </a:lnSpc>
              <a:defRPr sz="1200" spc="0" baseline="0">
                <a:solidFill>
                  <a:schemeClr val="tx1"/>
                </a:solidFill>
                <a:latin typeface="+mn-lt"/>
              </a:defRPr>
            </a:lvl1pPr>
          </a:lstStyle>
          <a:p>
            <a:pPr lvl="0"/>
            <a:r>
              <a:rPr lang="de-DE" dirty="0"/>
              <a:t>Hier die Beschreibung des </a:t>
            </a:r>
            <a:r>
              <a:rPr lang="de-DE" dirty="0" err="1"/>
              <a:t>Agendapunktes</a:t>
            </a:r>
            <a:r>
              <a:rPr lang="de-DE" dirty="0"/>
              <a:t> einfügen. Zwei Zeilen sind möglich.</a:t>
            </a:r>
          </a:p>
        </p:txBody>
      </p:sp>
      <p:sp>
        <p:nvSpPr>
          <p:cNvPr id="64" name="Träne 63"/>
          <p:cNvSpPr>
            <a:spLocks noChangeAspect="1"/>
          </p:cNvSpPr>
          <p:nvPr userDrawn="1"/>
        </p:nvSpPr>
        <p:spPr>
          <a:xfrm rot="5400000">
            <a:off x="701675" y="4249728"/>
            <a:ext cx="504000" cy="504000"/>
          </a:xfrm>
          <a:prstGeom prst="teardrop">
            <a:avLst/>
          </a:prstGeom>
          <a:solidFill>
            <a:schemeClr val="accent3">
              <a:lumMod val="40000"/>
              <a:lumOff val="6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vert="vert270" lIns="90000" tIns="144000" rIns="90000" rtlCol="0" anchor="ctr">
            <a:noAutofit/>
          </a:bodyPr>
          <a:lstStyle/>
          <a:p>
            <a:pPr marL="92075" algn="r">
              <a:spcAft>
                <a:spcPts val="300"/>
              </a:spcAft>
            </a:pPr>
            <a:r>
              <a:rPr lang="de-DE" sz="1200" dirty="0">
                <a:solidFill>
                  <a:schemeClr val="tx2"/>
                </a:solidFill>
              </a:rPr>
              <a:t>4</a:t>
            </a:r>
          </a:p>
        </p:txBody>
      </p:sp>
      <p:sp>
        <p:nvSpPr>
          <p:cNvPr id="65" name="Textplatzhalter 29"/>
          <p:cNvSpPr>
            <a:spLocks noGrp="1"/>
          </p:cNvSpPr>
          <p:nvPr>
            <p:ph type="body" sz="quarter" idx="16" hasCustomPrompt="1"/>
          </p:nvPr>
        </p:nvSpPr>
        <p:spPr>
          <a:xfrm>
            <a:off x="1507357" y="4359022"/>
            <a:ext cx="5400000" cy="247340"/>
          </a:xfrm>
          <a:prstGeom prst="rect">
            <a:avLst/>
          </a:prstGeom>
        </p:spPr>
        <p:txBody>
          <a:bodyPr>
            <a:noAutofit/>
          </a:bodyPr>
          <a:lstStyle>
            <a:lvl1pPr>
              <a:lnSpc>
                <a:spcPct val="100000"/>
              </a:lnSpc>
              <a:defRPr sz="1600" spc="100" baseline="0"/>
            </a:lvl1pPr>
          </a:lstStyle>
          <a:p>
            <a:pPr lvl="0"/>
            <a:r>
              <a:rPr lang="de-DE" dirty="0"/>
              <a:t>Agendapunkt.</a:t>
            </a:r>
          </a:p>
        </p:txBody>
      </p:sp>
      <p:sp>
        <p:nvSpPr>
          <p:cNvPr id="66" name="Textplatzhalter 29"/>
          <p:cNvSpPr>
            <a:spLocks noGrp="1"/>
          </p:cNvSpPr>
          <p:nvPr>
            <p:ph type="body" sz="quarter" idx="17" hasCustomPrompt="1"/>
          </p:nvPr>
        </p:nvSpPr>
        <p:spPr>
          <a:xfrm>
            <a:off x="1507357" y="4666427"/>
            <a:ext cx="5400000" cy="305639"/>
          </a:xfrm>
          <a:prstGeom prst="rect">
            <a:avLst/>
          </a:prstGeom>
        </p:spPr>
        <p:txBody>
          <a:bodyPr>
            <a:noAutofit/>
          </a:bodyPr>
          <a:lstStyle>
            <a:lvl1pPr marL="0" indent="0">
              <a:lnSpc>
                <a:spcPct val="100000"/>
              </a:lnSpc>
              <a:defRPr sz="1200" spc="0" baseline="0">
                <a:solidFill>
                  <a:schemeClr val="tx1"/>
                </a:solidFill>
                <a:latin typeface="+mn-lt"/>
              </a:defRPr>
            </a:lvl1pPr>
          </a:lstStyle>
          <a:p>
            <a:pPr lvl="0"/>
            <a:r>
              <a:rPr lang="de-DE" dirty="0"/>
              <a:t>Hier die Beschreibung des </a:t>
            </a:r>
            <a:r>
              <a:rPr lang="de-DE" dirty="0" err="1"/>
              <a:t>Agendapunktes</a:t>
            </a:r>
            <a:r>
              <a:rPr lang="de-DE" dirty="0"/>
              <a:t> einfügen. Zwei Zeilen sind möglich.</a:t>
            </a:r>
          </a:p>
        </p:txBody>
      </p:sp>
      <p:sp>
        <p:nvSpPr>
          <p:cNvPr id="17" name="Titel 2">
            <a:extLst>
              <a:ext uri="{FF2B5EF4-FFF2-40B4-BE49-F238E27FC236}">
                <a16:creationId xmlns:a16="http://schemas.microsoft.com/office/drawing/2014/main" id="{6B6488CA-8F8F-495B-8133-0C4E71D58C4C}"/>
              </a:ext>
            </a:extLst>
          </p:cNvPr>
          <p:cNvSpPr txBox="1">
            <a:spLocks/>
          </p:cNvSpPr>
          <p:nvPr userDrawn="1"/>
        </p:nvSpPr>
        <p:spPr>
          <a:xfrm>
            <a:off x="708253" y="979544"/>
            <a:ext cx="7777163" cy="387294"/>
          </a:xfrm>
          <a:prstGeom prst="rect">
            <a:avLst/>
          </a:prstGeom>
        </p:spPr>
        <p:txBody>
          <a:bodyPr vert="horz" lIns="0" tIns="0" rIns="0" bIns="0" rtlCol="0" anchor="b">
            <a:noAutofit/>
          </a:bodyPr>
          <a:lstStyle>
            <a:lvl1pPr marL="0" marR="0" indent="0" algn="l" defTabSz="914400" rtl="0" eaLnBrk="1" fontAlgn="auto" latinLnBrk="0" hangingPunct="1">
              <a:lnSpc>
                <a:spcPct val="100000"/>
              </a:lnSpc>
              <a:spcBef>
                <a:spcPts val="0"/>
              </a:spcBef>
              <a:spcAft>
                <a:spcPts val="0"/>
              </a:spcAft>
              <a:buClrTx/>
              <a:buSzTx/>
              <a:buFontTx/>
              <a:buNone/>
              <a:tabLst/>
              <a:defRPr sz="2400" kern="1200" spc="150" baseline="0">
                <a:solidFill>
                  <a:schemeClr val="tx2"/>
                </a:solidFill>
                <a:latin typeface="+mj-lt"/>
                <a:ea typeface="+mj-ea"/>
                <a:cs typeface="+mj-cs"/>
                <a:sym typeface="+mj-lt"/>
              </a:defRPr>
            </a:lvl1pPr>
          </a:lstStyle>
          <a:p>
            <a:r>
              <a:rPr lang="de-DE" sz="2600" dirty="0"/>
              <a:t>Agenda</a:t>
            </a:r>
          </a:p>
        </p:txBody>
      </p:sp>
    </p:spTree>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4 Agenda mit 5 Punkten">
    <p:spTree>
      <p:nvGrpSpPr>
        <p:cNvPr id="1" name=""/>
        <p:cNvGrpSpPr/>
        <p:nvPr/>
      </p:nvGrpSpPr>
      <p:grpSpPr>
        <a:xfrm>
          <a:off x="0" y="0"/>
          <a:ext cx="0" cy="0"/>
          <a:chOff x="0" y="0"/>
          <a:chExt cx="0" cy="0"/>
        </a:xfrm>
      </p:grpSpPr>
      <p:pic>
        <p:nvPicPr>
          <p:cNvPr id="23" name="Bild 22"/>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1" y="1624"/>
            <a:ext cx="10692000" cy="7558768"/>
          </a:xfrm>
          <a:prstGeom prst="rect">
            <a:avLst/>
          </a:prstGeom>
          <a:noFill/>
        </p:spPr>
      </p:pic>
      <p:sp>
        <p:nvSpPr>
          <p:cNvPr id="55" name="Textplatzhalter 23"/>
          <p:cNvSpPr>
            <a:spLocks noGrp="1"/>
          </p:cNvSpPr>
          <p:nvPr>
            <p:ph type="body" sz="quarter" idx="22" hasCustomPrompt="1"/>
          </p:nvPr>
        </p:nvSpPr>
        <p:spPr>
          <a:xfrm>
            <a:off x="1312628" y="7160145"/>
            <a:ext cx="243218" cy="184150"/>
          </a:xfrm>
          <a:prstGeom prst="rect">
            <a:avLst/>
          </a:prstGeom>
        </p:spPr>
        <p:txBody>
          <a:bodyPr wrap="none">
            <a:noAutofit/>
          </a:bodyPr>
          <a:lstStyle>
            <a:lvl1pPr marL="0">
              <a:lnSpc>
                <a:spcPct val="100000"/>
              </a:lnSpc>
              <a:defRPr sz="800" spc="50" baseline="0">
                <a:solidFill>
                  <a:schemeClr val="accent2"/>
                </a:solidFill>
                <a:latin typeface="+mn-lt"/>
              </a:defRPr>
            </a:lvl1pPr>
            <a:lvl2pPr marL="0">
              <a:lnSpc>
                <a:spcPct val="100000"/>
              </a:lnSpc>
              <a:defRPr sz="800" spc="50" baseline="0">
                <a:solidFill>
                  <a:schemeClr val="accent2"/>
                </a:solidFill>
                <a:latin typeface="+mn-lt"/>
              </a:defRPr>
            </a:lvl2pPr>
            <a:lvl3pPr marL="0">
              <a:lnSpc>
                <a:spcPct val="100000"/>
              </a:lnSpc>
              <a:defRPr sz="800" spc="50" baseline="0">
                <a:solidFill>
                  <a:schemeClr val="accent2"/>
                </a:solidFill>
                <a:latin typeface="+mn-lt"/>
              </a:defRPr>
            </a:lvl3pPr>
            <a:lvl4pPr marL="0">
              <a:lnSpc>
                <a:spcPct val="100000"/>
              </a:lnSpc>
              <a:defRPr sz="800" spc="50" baseline="0">
                <a:solidFill>
                  <a:schemeClr val="accent2"/>
                </a:solidFill>
                <a:latin typeface="+mn-lt"/>
              </a:defRPr>
            </a:lvl4pPr>
            <a:lvl5pPr marL="0">
              <a:lnSpc>
                <a:spcPct val="100000"/>
              </a:lnSpc>
              <a:defRPr sz="800" spc="50" baseline="0">
                <a:solidFill>
                  <a:schemeClr val="accent2"/>
                </a:solidFill>
                <a:latin typeface="+mn-lt"/>
              </a:defRPr>
            </a:lvl5pPr>
          </a:lstStyle>
          <a:p>
            <a:pPr lvl="0"/>
            <a:r>
              <a:rPr lang="de-DE" dirty="0"/>
              <a:t>Hier Gesamtzahl der Folien einfügen</a:t>
            </a:r>
          </a:p>
        </p:txBody>
      </p:sp>
      <p:sp>
        <p:nvSpPr>
          <p:cNvPr id="54" name="Träne 53"/>
          <p:cNvSpPr>
            <a:spLocks noChangeAspect="1"/>
          </p:cNvSpPr>
          <p:nvPr userDrawn="1"/>
        </p:nvSpPr>
        <p:spPr>
          <a:xfrm rot="5400000">
            <a:off x="701675" y="1718562"/>
            <a:ext cx="504000" cy="504000"/>
          </a:xfrm>
          <a:prstGeom prst="teardrop">
            <a:avLst/>
          </a:prstGeom>
          <a:solidFill>
            <a:schemeClr val="accent3">
              <a:lumMod val="40000"/>
              <a:lumOff val="6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vert="vert270" lIns="90000" tIns="144000" rIns="90000" rtlCol="0" anchor="ctr">
            <a:noAutofit/>
          </a:bodyPr>
          <a:lstStyle/>
          <a:p>
            <a:pPr marL="92075" algn="r">
              <a:spcAft>
                <a:spcPts val="300"/>
              </a:spcAft>
            </a:pPr>
            <a:r>
              <a:rPr lang="de-DE" sz="1200" dirty="0">
                <a:solidFill>
                  <a:schemeClr val="tx2"/>
                </a:solidFill>
              </a:rPr>
              <a:t>1</a:t>
            </a:r>
          </a:p>
        </p:txBody>
      </p:sp>
      <p:sp>
        <p:nvSpPr>
          <p:cNvPr id="56" name="Textplatzhalter 29"/>
          <p:cNvSpPr>
            <a:spLocks noGrp="1"/>
          </p:cNvSpPr>
          <p:nvPr>
            <p:ph type="body" sz="quarter" idx="10" hasCustomPrompt="1"/>
          </p:nvPr>
        </p:nvSpPr>
        <p:spPr>
          <a:xfrm>
            <a:off x="1507357" y="1827856"/>
            <a:ext cx="5400000" cy="247340"/>
          </a:xfrm>
          <a:prstGeom prst="rect">
            <a:avLst/>
          </a:prstGeom>
        </p:spPr>
        <p:txBody>
          <a:bodyPr>
            <a:noAutofit/>
          </a:bodyPr>
          <a:lstStyle>
            <a:lvl1pPr>
              <a:lnSpc>
                <a:spcPct val="100000"/>
              </a:lnSpc>
              <a:defRPr sz="1600" spc="100" baseline="0"/>
            </a:lvl1pPr>
          </a:lstStyle>
          <a:p>
            <a:pPr lvl="0"/>
            <a:r>
              <a:rPr lang="de-DE" dirty="0"/>
              <a:t>Agendapunkt.</a:t>
            </a:r>
          </a:p>
        </p:txBody>
      </p:sp>
      <p:sp>
        <p:nvSpPr>
          <p:cNvPr id="57" name="Textplatzhalter 29"/>
          <p:cNvSpPr>
            <a:spLocks noGrp="1"/>
          </p:cNvSpPr>
          <p:nvPr>
            <p:ph type="body" sz="quarter" idx="11" hasCustomPrompt="1"/>
          </p:nvPr>
        </p:nvSpPr>
        <p:spPr>
          <a:xfrm>
            <a:off x="1507357" y="2135261"/>
            <a:ext cx="5400000" cy="305639"/>
          </a:xfrm>
          <a:prstGeom prst="rect">
            <a:avLst/>
          </a:prstGeom>
        </p:spPr>
        <p:txBody>
          <a:bodyPr>
            <a:noAutofit/>
          </a:bodyPr>
          <a:lstStyle>
            <a:lvl1pPr marL="0" indent="0">
              <a:lnSpc>
                <a:spcPct val="100000"/>
              </a:lnSpc>
              <a:defRPr sz="1200" spc="0" baseline="0">
                <a:solidFill>
                  <a:schemeClr val="tx1"/>
                </a:solidFill>
                <a:latin typeface="+mn-lt"/>
              </a:defRPr>
            </a:lvl1pPr>
          </a:lstStyle>
          <a:p>
            <a:pPr lvl="0"/>
            <a:r>
              <a:rPr lang="de-DE" dirty="0"/>
              <a:t>Hier die Beschreibung des </a:t>
            </a:r>
            <a:r>
              <a:rPr lang="de-DE" dirty="0" err="1"/>
              <a:t>Agendapunktes</a:t>
            </a:r>
            <a:r>
              <a:rPr lang="de-DE" dirty="0"/>
              <a:t> einfügen. Zwei Zeilen sind möglich.</a:t>
            </a:r>
          </a:p>
        </p:txBody>
      </p:sp>
      <p:sp>
        <p:nvSpPr>
          <p:cNvPr id="58" name="Träne 57"/>
          <p:cNvSpPr>
            <a:spLocks noChangeAspect="1"/>
          </p:cNvSpPr>
          <p:nvPr userDrawn="1"/>
        </p:nvSpPr>
        <p:spPr>
          <a:xfrm rot="5400000">
            <a:off x="701675" y="2562284"/>
            <a:ext cx="504000" cy="504000"/>
          </a:xfrm>
          <a:prstGeom prst="teardrop">
            <a:avLst/>
          </a:prstGeom>
          <a:solidFill>
            <a:schemeClr val="accent3">
              <a:lumMod val="40000"/>
              <a:lumOff val="6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vert="vert270" lIns="90000" tIns="144000" rIns="90000" rtlCol="0" anchor="ctr">
            <a:noAutofit/>
          </a:bodyPr>
          <a:lstStyle/>
          <a:p>
            <a:pPr marL="92075" algn="r">
              <a:spcAft>
                <a:spcPts val="300"/>
              </a:spcAft>
            </a:pPr>
            <a:r>
              <a:rPr lang="de-DE" sz="1200" dirty="0">
                <a:solidFill>
                  <a:schemeClr val="tx2"/>
                </a:solidFill>
              </a:rPr>
              <a:t>2</a:t>
            </a:r>
          </a:p>
        </p:txBody>
      </p:sp>
      <p:sp>
        <p:nvSpPr>
          <p:cNvPr id="59" name="Textplatzhalter 29"/>
          <p:cNvSpPr>
            <a:spLocks noGrp="1"/>
          </p:cNvSpPr>
          <p:nvPr>
            <p:ph type="body" sz="quarter" idx="12" hasCustomPrompt="1"/>
          </p:nvPr>
        </p:nvSpPr>
        <p:spPr>
          <a:xfrm>
            <a:off x="1507357" y="2664904"/>
            <a:ext cx="5400000" cy="247340"/>
          </a:xfrm>
          <a:prstGeom prst="rect">
            <a:avLst/>
          </a:prstGeom>
        </p:spPr>
        <p:txBody>
          <a:bodyPr>
            <a:noAutofit/>
          </a:bodyPr>
          <a:lstStyle>
            <a:lvl1pPr>
              <a:lnSpc>
                <a:spcPct val="100000"/>
              </a:lnSpc>
              <a:defRPr sz="1600" spc="100" baseline="0"/>
            </a:lvl1pPr>
          </a:lstStyle>
          <a:p>
            <a:pPr lvl="0"/>
            <a:r>
              <a:rPr lang="de-DE" dirty="0"/>
              <a:t>Agendapunkt.</a:t>
            </a:r>
          </a:p>
        </p:txBody>
      </p:sp>
      <p:sp>
        <p:nvSpPr>
          <p:cNvPr id="60" name="Textplatzhalter 29"/>
          <p:cNvSpPr>
            <a:spLocks noGrp="1"/>
          </p:cNvSpPr>
          <p:nvPr>
            <p:ph type="body" sz="quarter" idx="13" hasCustomPrompt="1"/>
          </p:nvPr>
        </p:nvSpPr>
        <p:spPr>
          <a:xfrm>
            <a:off x="1507357" y="2972309"/>
            <a:ext cx="5400000" cy="305639"/>
          </a:xfrm>
          <a:prstGeom prst="rect">
            <a:avLst/>
          </a:prstGeom>
        </p:spPr>
        <p:txBody>
          <a:bodyPr>
            <a:noAutofit/>
          </a:bodyPr>
          <a:lstStyle>
            <a:lvl1pPr marL="0" indent="0">
              <a:lnSpc>
                <a:spcPct val="100000"/>
              </a:lnSpc>
              <a:defRPr sz="1200" spc="0" baseline="0">
                <a:solidFill>
                  <a:schemeClr val="tx1"/>
                </a:solidFill>
                <a:latin typeface="+mn-lt"/>
              </a:defRPr>
            </a:lvl1pPr>
          </a:lstStyle>
          <a:p>
            <a:pPr lvl="0"/>
            <a:r>
              <a:rPr lang="de-DE" dirty="0"/>
              <a:t>Hier die Beschreibung des </a:t>
            </a:r>
            <a:r>
              <a:rPr lang="de-DE" dirty="0" err="1"/>
              <a:t>Agendapunktes</a:t>
            </a:r>
            <a:r>
              <a:rPr lang="de-DE" dirty="0"/>
              <a:t> einfügen. Zwei Zeilen sind möglich.</a:t>
            </a:r>
          </a:p>
        </p:txBody>
      </p:sp>
      <p:sp>
        <p:nvSpPr>
          <p:cNvPr id="61" name="Träne 60"/>
          <p:cNvSpPr>
            <a:spLocks noChangeAspect="1"/>
          </p:cNvSpPr>
          <p:nvPr userDrawn="1"/>
        </p:nvSpPr>
        <p:spPr>
          <a:xfrm rot="5400000">
            <a:off x="701675" y="3406006"/>
            <a:ext cx="504000" cy="504000"/>
          </a:xfrm>
          <a:prstGeom prst="teardrop">
            <a:avLst/>
          </a:prstGeom>
          <a:solidFill>
            <a:schemeClr val="accent3">
              <a:lumMod val="40000"/>
              <a:lumOff val="6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vert="vert270" lIns="90000" tIns="144000" rIns="90000" rtlCol="0" anchor="ctr">
            <a:noAutofit/>
          </a:bodyPr>
          <a:lstStyle/>
          <a:p>
            <a:pPr marL="92075" algn="r">
              <a:spcAft>
                <a:spcPts val="300"/>
              </a:spcAft>
            </a:pPr>
            <a:r>
              <a:rPr lang="de-DE" sz="1200" dirty="0">
                <a:solidFill>
                  <a:schemeClr val="tx2"/>
                </a:solidFill>
              </a:rPr>
              <a:t>3</a:t>
            </a:r>
          </a:p>
        </p:txBody>
      </p:sp>
      <p:sp>
        <p:nvSpPr>
          <p:cNvPr id="62" name="Textplatzhalter 29"/>
          <p:cNvSpPr>
            <a:spLocks noGrp="1"/>
          </p:cNvSpPr>
          <p:nvPr>
            <p:ph type="body" sz="quarter" idx="14" hasCustomPrompt="1"/>
          </p:nvPr>
        </p:nvSpPr>
        <p:spPr>
          <a:xfrm>
            <a:off x="1507357" y="3515300"/>
            <a:ext cx="5400000" cy="247340"/>
          </a:xfrm>
          <a:prstGeom prst="rect">
            <a:avLst/>
          </a:prstGeom>
        </p:spPr>
        <p:txBody>
          <a:bodyPr>
            <a:noAutofit/>
          </a:bodyPr>
          <a:lstStyle>
            <a:lvl1pPr>
              <a:lnSpc>
                <a:spcPct val="100000"/>
              </a:lnSpc>
              <a:defRPr sz="1600" spc="100" baseline="0"/>
            </a:lvl1pPr>
          </a:lstStyle>
          <a:p>
            <a:pPr lvl="0"/>
            <a:r>
              <a:rPr lang="de-DE" dirty="0"/>
              <a:t>Agendapunkt.</a:t>
            </a:r>
          </a:p>
        </p:txBody>
      </p:sp>
      <p:sp>
        <p:nvSpPr>
          <p:cNvPr id="63" name="Textplatzhalter 29"/>
          <p:cNvSpPr>
            <a:spLocks noGrp="1"/>
          </p:cNvSpPr>
          <p:nvPr>
            <p:ph type="body" sz="quarter" idx="15" hasCustomPrompt="1"/>
          </p:nvPr>
        </p:nvSpPr>
        <p:spPr>
          <a:xfrm>
            <a:off x="1507357" y="3822705"/>
            <a:ext cx="5400000" cy="305639"/>
          </a:xfrm>
          <a:prstGeom prst="rect">
            <a:avLst/>
          </a:prstGeom>
        </p:spPr>
        <p:txBody>
          <a:bodyPr>
            <a:noAutofit/>
          </a:bodyPr>
          <a:lstStyle>
            <a:lvl1pPr marL="0" indent="0">
              <a:lnSpc>
                <a:spcPct val="100000"/>
              </a:lnSpc>
              <a:defRPr sz="1200" spc="0" baseline="0">
                <a:solidFill>
                  <a:schemeClr val="tx1"/>
                </a:solidFill>
                <a:latin typeface="+mn-lt"/>
              </a:defRPr>
            </a:lvl1pPr>
          </a:lstStyle>
          <a:p>
            <a:pPr lvl="0"/>
            <a:r>
              <a:rPr lang="de-DE" dirty="0"/>
              <a:t>Hier die Beschreibung des </a:t>
            </a:r>
            <a:r>
              <a:rPr lang="de-DE" dirty="0" err="1"/>
              <a:t>Agendapunktes</a:t>
            </a:r>
            <a:r>
              <a:rPr lang="de-DE" dirty="0"/>
              <a:t> einfügen. Zwei Zeilen sind möglich.</a:t>
            </a:r>
          </a:p>
        </p:txBody>
      </p:sp>
      <p:sp>
        <p:nvSpPr>
          <p:cNvPr id="64" name="Träne 63"/>
          <p:cNvSpPr>
            <a:spLocks noChangeAspect="1"/>
          </p:cNvSpPr>
          <p:nvPr userDrawn="1"/>
        </p:nvSpPr>
        <p:spPr>
          <a:xfrm rot="5400000">
            <a:off x="701675" y="4249728"/>
            <a:ext cx="504000" cy="504000"/>
          </a:xfrm>
          <a:prstGeom prst="teardrop">
            <a:avLst/>
          </a:prstGeom>
          <a:solidFill>
            <a:schemeClr val="accent3">
              <a:lumMod val="40000"/>
              <a:lumOff val="6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vert="vert270" lIns="90000" tIns="144000" rIns="90000" rtlCol="0" anchor="ctr">
            <a:noAutofit/>
          </a:bodyPr>
          <a:lstStyle/>
          <a:p>
            <a:pPr marL="92075" algn="r">
              <a:spcAft>
                <a:spcPts val="300"/>
              </a:spcAft>
            </a:pPr>
            <a:r>
              <a:rPr lang="de-DE" sz="1200" dirty="0">
                <a:solidFill>
                  <a:schemeClr val="tx2"/>
                </a:solidFill>
              </a:rPr>
              <a:t>4</a:t>
            </a:r>
          </a:p>
        </p:txBody>
      </p:sp>
      <p:sp>
        <p:nvSpPr>
          <p:cNvPr id="65" name="Textplatzhalter 29"/>
          <p:cNvSpPr>
            <a:spLocks noGrp="1"/>
          </p:cNvSpPr>
          <p:nvPr>
            <p:ph type="body" sz="quarter" idx="16" hasCustomPrompt="1"/>
          </p:nvPr>
        </p:nvSpPr>
        <p:spPr>
          <a:xfrm>
            <a:off x="1507357" y="4359022"/>
            <a:ext cx="5400000" cy="247340"/>
          </a:xfrm>
          <a:prstGeom prst="rect">
            <a:avLst/>
          </a:prstGeom>
        </p:spPr>
        <p:txBody>
          <a:bodyPr>
            <a:noAutofit/>
          </a:bodyPr>
          <a:lstStyle>
            <a:lvl1pPr>
              <a:lnSpc>
                <a:spcPct val="100000"/>
              </a:lnSpc>
              <a:defRPr sz="1600" spc="100" baseline="0"/>
            </a:lvl1pPr>
          </a:lstStyle>
          <a:p>
            <a:pPr lvl="0"/>
            <a:r>
              <a:rPr lang="de-DE" dirty="0"/>
              <a:t>Agendapunkt.</a:t>
            </a:r>
          </a:p>
        </p:txBody>
      </p:sp>
      <p:sp>
        <p:nvSpPr>
          <p:cNvPr id="66" name="Textplatzhalter 29"/>
          <p:cNvSpPr>
            <a:spLocks noGrp="1"/>
          </p:cNvSpPr>
          <p:nvPr>
            <p:ph type="body" sz="quarter" idx="17" hasCustomPrompt="1"/>
          </p:nvPr>
        </p:nvSpPr>
        <p:spPr>
          <a:xfrm>
            <a:off x="1507357" y="4666427"/>
            <a:ext cx="5400000" cy="305639"/>
          </a:xfrm>
          <a:prstGeom prst="rect">
            <a:avLst/>
          </a:prstGeom>
        </p:spPr>
        <p:txBody>
          <a:bodyPr>
            <a:noAutofit/>
          </a:bodyPr>
          <a:lstStyle>
            <a:lvl1pPr marL="0" indent="0">
              <a:lnSpc>
                <a:spcPct val="100000"/>
              </a:lnSpc>
              <a:defRPr sz="1200" spc="0" baseline="0">
                <a:solidFill>
                  <a:schemeClr val="tx1"/>
                </a:solidFill>
                <a:latin typeface="+mn-lt"/>
              </a:defRPr>
            </a:lvl1pPr>
          </a:lstStyle>
          <a:p>
            <a:pPr lvl="0"/>
            <a:r>
              <a:rPr lang="de-DE" dirty="0"/>
              <a:t>Hier die Beschreibung des </a:t>
            </a:r>
            <a:r>
              <a:rPr lang="de-DE" dirty="0" err="1"/>
              <a:t>Agendapunktes</a:t>
            </a:r>
            <a:r>
              <a:rPr lang="de-DE" dirty="0"/>
              <a:t> einfügen. Zwei Zeilen sind möglich.</a:t>
            </a:r>
          </a:p>
        </p:txBody>
      </p:sp>
      <p:sp>
        <p:nvSpPr>
          <p:cNvPr id="67" name="Träne 66"/>
          <p:cNvSpPr>
            <a:spLocks noChangeAspect="1"/>
          </p:cNvSpPr>
          <p:nvPr userDrawn="1"/>
        </p:nvSpPr>
        <p:spPr>
          <a:xfrm rot="5400000">
            <a:off x="701675" y="5093450"/>
            <a:ext cx="504000" cy="504000"/>
          </a:xfrm>
          <a:prstGeom prst="teardrop">
            <a:avLst/>
          </a:prstGeom>
          <a:solidFill>
            <a:schemeClr val="accent3">
              <a:lumMod val="40000"/>
              <a:lumOff val="6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vert="vert270" lIns="90000" tIns="144000" rIns="90000" rtlCol="0" anchor="ctr">
            <a:noAutofit/>
          </a:bodyPr>
          <a:lstStyle/>
          <a:p>
            <a:pPr marL="92075" algn="r">
              <a:spcAft>
                <a:spcPts val="300"/>
              </a:spcAft>
            </a:pPr>
            <a:r>
              <a:rPr lang="de-DE" sz="1200" dirty="0">
                <a:solidFill>
                  <a:schemeClr val="tx2"/>
                </a:solidFill>
              </a:rPr>
              <a:t>5</a:t>
            </a:r>
          </a:p>
        </p:txBody>
      </p:sp>
      <p:sp>
        <p:nvSpPr>
          <p:cNvPr id="68" name="Textplatzhalter 29"/>
          <p:cNvSpPr>
            <a:spLocks noGrp="1"/>
          </p:cNvSpPr>
          <p:nvPr>
            <p:ph type="body" sz="quarter" idx="18" hasCustomPrompt="1"/>
          </p:nvPr>
        </p:nvSpPr>
        <p:spPr>
          <a:xfrm>
            <a:off x="1507357" y="5202744"/>
            <a:ext cx="5400000" cy="247340"/>
          </a:xfrm>
          <a:prstGeom prst="rect">
            <a:avLst/>
          </a:prstGeom>
        </p:spPr>
        <p:txBody>
          <a:bodyPr>
            <a:noAutofit/>
          </a:bodyPr>
          <a:lstStyle>
            <a:lvl1pPr>
              <a:lnSpc>
                <a:spcPct val="100000"/>
              </a:lnSpc>
              <a:defRPr sz="1600" spc="100" baseline="0"/>
            </a:lvl1pPr>
          </a:lstStyle>
          <a:p>
            <a:pPr lvl="0"/>
            <a:r>
              <a:rPr lang="de-DE" dirty="0"/>
              <a:t>Agendapunkt.</a:t>
            </a:r>
          </a:p>
        </p:txBody>
      </p:sp>
      <p:sp>
        <p:nvSpPr>
          <p:cNvPr id="69" name="Textplatzhalter 29"/>
          <p:cNvSpPr>
            <a:spLocks noGrp="1"/>
          </p:cNvSpPr>
          <p:nvPr>
            <p:ph type="body" sz="quarter" idx="19" hasCustomPrompt="1"/>
          </p:nvPr>
        </p:nvSpPr>
        <p:spPr>
          <a:xfrm>
            <a:off x="1507357" y="5510149"/>
            <a:ext cx="5400000" cy="305639"/>
          </a:xfrm>
          <a:prstGeom prst="rect">
            <a:avLst/>
          </a:prstGeom>
        </p:spPr>
        <p:txBody>
          <a:bodyPr>
            <a:noAutofit/>
          </a:bodyPr>
          <a:lstStyle>
            <a:lvl1pPr marL="0" indent="0">
              <a:lnSpc>
                <a:spcPct val="100000"/>
              </a:lnSpc>
              <a:defRPr sz="1200" spc="0" baseline="0">
                <a:solidFill>
                  <a:schemeClr val="tx1"/>
                </a:solidFill>
                <a:latin typeface="+mn-lt"/>
              </a:defRPr>
            </a:lvl1pPr>
          </a:lstStyle>
          <a:p>
            <a:pPr lvl="0"/>
            <a:r>
              <a:rPr lang="de-DE" dirty="0"/>
              <a:t>Hier die Beschreibung des </a:t>
            </a:r>
            <a:r>
              <a:rPr lang="de-DE" dirty="0" err="1"/>
              <a:t>Agendapunktes</a:t>
            </a:r>
            <a:r>
              <a:rPr lang="de-DE" dirty="0"/>
              <a:t> einfügen. Zwei Zeilen sind möglich.</a:t>
            </a:r>
          </a:p>
        </p:txBody>
      </p:sp>
      <p:sp>
        <p:nvSpPr>
          <p:cNvPr id="20" name="Titel 2">
            <a:extLst>
              <a:ext uri="{FF2B5EF4-FFF2-40B4-BE49-F238E27FC236}">
                <a16:creationId xmlns:a16="http://schemas.microsoft.com/office/drawing/2014/main" id="{6D0CC812-F019-4FB8-8B28-21212996EF5B}"/>
              </a:ext>
            </a:extLst>
          </p:cNvPr>
          <p:cNvSpPr txBox="1">
            <a:spLocks/>
          </p:cNvSpPr>
          <p:nvPr userDrawn="1"/>
        </p:nvSpPr>
        <p:spPr>
          <a:xfrm>
            <a:off x="708253" y="979544"/>
            <a:ext cx="7777163" cy="387294"/>
          </a:xfrm>
          <a:prstGeom prst="rect">
            <a:avLst/>
          </a:prstGeom>
        </p:spPr>
        <p:txBody>
          <a:bodyPr vert="horz" lIns="0" tIns="0" rIns="0" bIns="0" rtlCol="0" anchor="b">
            <a:noAutofit/>
          </a:bodyPr>
          <a:lstStyle>
            <a:lvl1pPr marL="0" marR="0" indent="0" algn="l" defTabSz="914400" rtl="0" eaLnBrk="1" fontAlgn="auto" latinLnBrk="0" hangingPunct="1">
              <a:lnSpc>
                <a:spcPct val="100000"/>
              </a:lnSpc>
              <a:spcBef>
                <a:spcPts val="0"/>
              </a:spcBef>
              <a:spcAft>
                <a:spcPts val="0"/>
              </a:spcAft>
              <a:buClrTx/>
              <a:buSzTx/>
              <a:buFontTx/>
              <a:buNone/>
              <a:tabLst/>
              <a:defRPr sz="2400" kern="1200" spc="150" baseline="0">
                <a:solidFill>
                  <a:schemeClr val="tx2"/>
                </a:solidFill>
                <a:latin typeface="+mj-lt"/>
                <a:ea typeface="+mj-ea"/>
                <a:cs typeface="+mj-cs"/>
                <a:sym typeface="+mj-lt"/>
              </a:defRPr>
            </a:lvl1pPr>
          </a:lstStyle>
          <a:p>
            <a:r>
              <a:rPr lang="de-DE" sz="2600" dirty="0"/>
              <a:t>Agenda</a:t>
            </a:r>
          </a:p>
        </p:txBody>
      </p:sp>
    </p:spTree>
    <p:extLst>
      <p:ext uri="{BB962C8B-B14F-4D97-AF65-F5344CB8AC3E}">
        <p14:creationId xmlns:p14="http://schemas.microsoft.com/office/powerpoint/2010/main" val="28271108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5 Agenda mit 6 Punkten">
    <p:spTree>
      <p:nvGrpSpPr>
        <p:cNvPr id="1" name=""/>
        <p:cNvGrpSpPr/>
        <p:nvPr/>
      </p:nvGrpSpPr>
      <p:grpSpPr>
        <a:xfrm>
          <a:off x="0" y="0"/>
          <a:ext cx="0" cy="0"/>
          <a:chOff x="0" y="0"/>
          <a:chExt cx="0" cy="0"/>
        </a:xfrm>
      </p:grpSpPr>
      <p:pic>
        <p:nvPicPr>
          <p:cNvPr id="23" name="Bild 22"/>
          <p:cNvPicPr>
            <a:picLocks noChangeAspect="1"/>
          </p:cNvPicPr>
          <p:nvPr userDrawn="1"/>
        </p:nvPicPr>
        <p:blipFill>
          <a:blip r:embed="rId2">
            <a:alphaModFix amt="30000"/>
            <a:extLst>
              <a:ext uri="{28A0092B-C50C-407E-A947-70E740481C1C}">
                <a14:useLocalDpi xmlns:a14="http://schemas.microsoft.com/office/drawing/2010/main" val="0"/>
              </a:ext>
            </a:extLst>
          </a:blip>
          <a:stretch>
            <a:fillRect/>
          </a:stretch>
        </p:blipFill>
        <p:spPr>
          <a:xfrm>
            <a:off x="-1" y="1624"/>
            <a:ext cx="10692000" cy="7558768"/>
          </a:xfrm>
          <a:prstGeom prst="rect">
            <a:avLst/>
          </a:prstGeom>
          <a:noFill/>
        </p:spPr>
      </p:pic>
      <p:sp>
        <p:nvSpPr>
          <p:cNvPr id="39" name="Träne 38"/>
          <p:cNvSpPr>
            <a:spLocks noChangeAspect="1"/>
          </p:cNvSpPr>
          <p:nvPr userDrawn="1"/>
        </p:nvSpPr>
        <p:spPr>
          <a:xfrm rot="5400000">
            <a:off x="701675" y="1718562"/>
            <a:ext cx="504000" cy="504000"/>
          </a:xfrm>
          <a:prstGeom prst="teardrop">
            <a:avLst/>
          </a:prstGeom>
          <a:solidFill>
            <a:schemeClr val="accent3">
              <a:lumMod val="40000"/>
              <a:lumOff val="6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vert="vert270" lIns="90000" tIns="144000" rIns="90000" rtlCol="0" anchor="ctr">
            <a:noAutofit/>
          </a:bodyPr>
          <a:lstStyle/>
          <a:p>
            <a:pPr marL="92075" algn="r">
              <a:spcAft>
                <a:spcPts val="300"/>
              </a:spcAft>
            </a:pPr>
            <a:r>
              <a:rPr lang="de-DE" sz="1200" dirty="0">
                <a:solidFill>
                  <a:schemeClr val="tx2"/>
                </a:solidFill>
              </a:rPr>
              <a:t>1</a:t>
            </a:r>
          </a:p>
        </p:txBody>
      </p:sp>
      <p:sp>
        <p:nvSpPr>
          <p:cNvPr id="30" name="Textplatzhalter 29"/>
          <p:cNvSpPr>
            <a:spLocks noGrp="1"/>
          </p:cNvSpPr>
          <p:nvPr userDrawn="1">
            <p:ph type="body" sz="quarter" idx="10" hasCustomPrompt="1"/>
          </p:nvPr>
        </p:nvSpPr>
        <p:spPr>
          <a:xfrm>
            <a:off x="1507357" y="1827856"/>
            <a:ext cx="5400000" cy="247340"/>
          </a:xfrm>
          <a:prstGeom prst="rect">
            <a:avLst/>
          </a:prstGeom>
        </p:spPr>
        <p:txBody>
          <a:bodyPr>
            <a:noAutofit/>
          </a:bodyPr>
          <a:lstStyle>
            <a:lvl1pPr>
              <a:lnSpc>
                <a:spcPct val="100000"/>
              </a:lnSpc>
              <a:defRPr sz="1600" spc="100" baseline="0"/>
            </a:lvl1pPr>
          </a:lstStyle>
          <a:p>
            <a:pPr lvl="0"/>
            <a:r>
              <a:rPr lang="de-DE" dirty="0"/>
              <a:t>Agendapunkt.</a:t>
            </a:r>
          </a:p>
        </p:txBody>
      </p:sp>
      <p:sp>
        <p:nvSpPr>
          <p:cNvPr id="38" name="Textplatzhalter 29"/>
          <p:cNvSpPr>
            <a:spLocks noGrp="1"/>
          </p:cNvSpPr>
          <p:nvPr userDrawn="1">
            <p:ph type="body" sz="quarter" idx="11" hasCustomPrompt="1"/>
          </p:nvPr>
        </p:nvSpPr>
        <p:spPr>
          <a:xfrm>
            <a:off x="1507357" y="2135261"/>
            <a:ext cx="5400000" cy="305639"/>
          </a:xfrm>
          <a:prstGeom prst="rect">
            <a:avLst/>
          </a:prstGeom>
        </p:spPr>
        <p:txBody>
          <a:bodyPr>
            <a:noAutofit/>
          </a:bodyPr>
          <a:lstStyle>
            <a:lvl1pPr marL="0" indent="0">
              <a:lnSpc>
                <a:spcPct val="100000"/>
              </a:lnSpc>
              <a:defRPr sz="1200" spc="0" baseline="0">
                <a:solidFill>
                  <a:schemeClr val="tx1"/>
                </a:solidFill>
                <a:latin typeface="+mn-lt"/>
              </a:defRPr>
            </a:lvl1pPr>
          </a:lstStyle>
          <a:p>
            <a:pPr lvl="0"/>
            <a:r>
              <a:rPr lang="de-DE" dirty="0"/>
              <a:t>Hier die Beschreibung des </a:t>
            </a:r>
            <a:r>
              <a:rPr lang="de-DE" dirty="0" err="1"/>
              <a:t>Agendapunktes</a:t>
            </a:r>
            <a:r>
              <a:rPr lang="de-DE" dirty="0"/>
              <a:t> einfügen. Zwei Zeilen sind möglich.</a:t>
            </a:r>
          </a:p>
        </p:txBody>
      </p:sp>
      <p:sp>
        <p:nvSpPr>
          <p:cNvPr id="40" name="Träne 39"/>
          <p:cNvSpPr>
            <a:spLocks noChangeAspect="1"/>
          </p:cNvSpPr>
          <p:nvPr userDrawn="1"/>
        </p:nvSpPr>
        <p:spPr>
          <a:xfrm rot="5400000">
            <a:off x="701675" y="2562284"/>
            <a:ext cx="504000" cy="504000"/>
          </a:xfrm>
          <a:prstGeom prst="teardrop">
            <a:avLst/>
          </a:prstGeom>
          <a:solidFill>
            <a:schemeClr val="accent3">
              <a:lumMod val="40000"/>
              <a:lumOff val="6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vert="vert270" lIns="90000" tIns="144000" rIns="90000" rtlCol="0" anchor="ctr">
            <a:noAutofit/>
          </a:bodyPr>
          <a:lstStyle/>
          <a:p>
            <a:pPr marL="92075" algn="r">
              <a:spcAft>
                <a:spcPts val="300"/>
              </a:spcAft>
            </a:pPr>
            <a:r>
              <a:rPr lang="de-DE" sz="1200" dirty="0">
                <a:solidFill>
                  <a:schemeClr val="tx2"/>
                </a:solidFill>
              </a:rPr>
              <a:t>2</a:t>
            </a:r>
          </a:p>
        </p:txBody>
      </p:sp>
      <p:sp>
        <p:nvSpPr>
          <p:cNvPr id="41" name="Textplatzhalter 29"/>
          <p:cNvSpPr>
            <a:spLocks noGrp="1"/>
          </p:cNvSpPr>
          <p:nvPr>
            <p:ph type="body" sz="quarter" idx="12" hasCustomPrompt="1"/>
          </p:nvPr>
        </p:nvSpPr>
        <p:spPr>
          <a:xfrm>
            <a:off x="1507357" y="2664904"/>
            <a:ext cx="5400000" cy="247340"/>
          </a:xfrm>
          <a:prstGeom prst="rect">
            <a:avLst/>
          </a:prstGeom>
        </p:spPr>
        <p:txBody>
          <a:bodyPr>
            <a:noAutofit/>
          </a:bodyPr>
          <a:lstStyle>
            <a:lvl1pPr>
              <a:lnSpc>
                <a:spcPct val="100000"/>
              </a:lnSpc>
              <a:defRPr sz="1600" spc="100" baseline="0"/>
            </a:lvl1pPr>
          </a:lstStyle>
          <a:p>
            <a:pPr lvl="0"/>
            <a:r>
              <a:rPr lang="de-DE" dirty="0"/>
              <a:t>Agendapunkt.</a:t>
            </a:r>
          </a:p>
        </p:txBody>
      </p:sp>
      <p:sp>
        <p:nvSpPr>
          <p:cNvPr id="42" name="Textplatzhalter 29"/>
          <p:cNvSpPr>
            <a:spLocks noGrp="1"/>
          </p:cNvSpPr>
          <p:nvPr>
            <p:ph type="body" sz="quarter" idx="13" hasCustomPrompt="1"/>
          </p:nvPr>
        </p:nvSpPr>
        <p:spPr>
          <a:xfrm>
            <a:off x="1507357" y="2972309"/>
            <a:ext cx="5400000" cy="305639"/>
          </a:xfrm>
          <a:prstGeom prst="rect">
            <a:avLst/>
          </a:prstGeom>
        </p:spPr>
        <p:txBody>
          <a:bodyPr>
            <a:noAutofit/>
          </a:bodyPr>
          <a:lstStyle>
            <a:lvl1pPr marL="0" indent="0">
              <a:lnSpc>
                <a:spcPct val="100000"/>
              </a:lnSpc>
              <a:defRPr sz="1200" spc="0" baseline="0">
                <a:solidFill>
                  <a:schemeClr val="tx1"/>
                </a:solidFill>
                <a:latin typeface="+mn-lt"/>
              </a:defRPr>
            </a:lvl1pPr>
          </a:lstStyle>
          <a:p>
            <a:pPr lvl="0"/>
            <a:r>
              <a:rPr lang="de-DE" dirty="0"/>
              <a:t>Hier die Beschreibung des </a:t>
            </a:r>
            <a:r>
              <a:rPr lang="de-DE" dirty="0" err="1"/>
              <a:t>Agendapunktes</a:t>
            </a:r>
            <a:r>
              <a:rPr lang="de-DE" dirty="0"/>
              <a:t> einfügen. Zwei Zeilen sind möglich.</a:t>
            </a:r>
          </a:p>
        </p:txBody>
      </p:sp>
      <p:sp>
        <p:nvSpPr>
          <p:cNvPr id="43" name="Träne 42"/>
          <p:cNvSpPr>
            <a:spLocks noChangeAspect="1"/>
          </p:cNvSpPr>
          <p:nvPr userDrawn="1"/>
        </p:nvSpPr>
        <p:spPr>
          <a:xfrm rot="5400000">
            <a:off x="701675" y="3406006"/>
            <a:ext cx="504000" cy="504000"/>
          </a:xfrm>
          <a:prstGeom prst="teardrop">
            <a:avLst/>
          </a:prstGeom>
          <a:solidFill>
            <a:schemeClr val="accent3">
              <a:lumMod val="40000"/>
              <a:lumOff val="6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vert="vert270" lIns="90000" tIns="144000" rIns="90000" rtlCol="0" anchor="ctr">
            <a:noAutofit/>
          </a:bodyPr>
          <a:lstStyle/>
          <a:p>
            <a:pPr marL="92075" algn="r">
              <a:spcAft>
                <a:spcPts val="300"/>
              </a:spcAft>
            </a:pPr>
            <a:r>
              <a:rPr lang="de-DE" sz="1200" dirty="0">
                <a:solidFill>
                  <a:schemeClr val="tx2"/>
                </a:solidFill>
              </a:rPr>
              <a:t>3</a:t>
            </a:r>
          </a:p>
        </p:txBody>
      </p:sp>
      <p:sp>
        <p:nvSpPr>
          <p:cNvPr id="44" name="Textplatzhalter 29"/>
          <p:cNvSpPr>
            <a:spLocks noGrp="1"/>
          </p:cNvSpPr>
          <p:nvPr>
            <p:ph type="body" sz="quarter" idx="14" hasCustomPrompt="1"/>
          </p:nvPr>
        </p:nvSpPr>
        <p:spPr>
          <a:xfrm>
            <a:off x="1507357" y="3515300"/>
            <a:ext cx="5400000" cy="247340"/>
          </a:xfrm>
          <a:prstGeom prst="rect">
            <a:avLst/>
          </a:prstGeom>
        </p:spPr>
        <p:txBody>
          <a:bodyPr>
            <a:noAutofit/>
          </a:bodyPr>
          <a:lstStyle>
            <a:lvl1pPr>
              <a:lnSpc>
                <a:spcPct val="100000"/>
              </a:lnSpc>
              <a:defRPr sz="1600" spc="100" baseline="0"/>
            </a:lvl1pPr>
          </a:lstStyle>
          <a:p>
            <a:pPr lvl="0"/>
            <a:r>
              <a:rPr lang="de-DE" dirty="0"/>
              <a:t>Agendapunkt.</a:t>
            </a:r>
          </a:p>
        </p:txBody>
      </p:sp>
      <p:sp>
        <p:nvSpPr>
          <p:cNvPr id="45" name="Textplatzhalter 29"/>
          <p:cNvSpPr>
            <a:spLocks noGrp="1"/>
          </p:cNvSpPr>
          <p:nvPr>
            <p:ph type="body" sz="quarter" idx="15" hasCustomPrompt="1"/>
          </p:nvPr>
        </p:nvSpPr>
        <p:spPr>
          <a:xfrm>
            <a:off x="1507357" y="3822705"/>
            <a:ext cx="5400000" cy="305639"/>
          </a:xfrm>
          <a:prstGeom prst="rect">
            <a:avLst/>
          </a:prstGeom>
        </p:spPr>
        <p:txBody>
          <a:bodyPr>
            <a:noAutofit/>
          </a:bodyPr>
          <a:lstStyle>
            <a:lvl1pPr marL="0" indent="0">
              <a:lnSpc>
                <a:spcPct val="100000"/>
              </a:lnSpc>
              <a:defRPr sz="1200" spc="0" baseline="0">
                <a:solidFill>
                  <a:schemeClr val="tx1"/>
                </a:solidFill>
                <a:latin typeface="+mn-lt"/>
              </a:defRPr>
            </a:lvl1pPr>
          </a:lstStyle>
          <a:p>
            <a:pPr lvl="0"/>
            <a:r>
              <a:rPr lang="de-DE" dirty="0"/>
              <a:t>Hier die Beschreibung des </a:t>
            </a:r>
            <a:r>
              <a:rPr lang="de-DE" dirty="0" err="1"/>
              <a:t>Agendapunktes</a:t>
            </a:r>
            <a:r>
              <a:rPr lang="de-DE" dirty="0"/>
              <a:t> einfügen. Zwei Zeilen sind möglich.</a:t>
            </a:r>
          </a:p>
        </p:txBody>
      </p:sp>
      <p:sp>
        <p:nvSpPr>
          <p:cNvPr id="46" name="Träne 45"/>
          <p:cNvSpPr>
            <a:spLocks noChangeAspect="1"/>
          </p:cNvSpPr>
          <p:nvPr userDrawn="1"/>
        </p:nvSpPr>
        <p:spPr>
          <a:xfrm rot="5400000">
            <a:off x="701675" y="4249728"/>
            <a:ext cx="504000" cy="504000"/>
          </a:xfrm>
          <a:prstGeom prst="teardrop">
            <a:avLst/>
          </a:prstGeom>
          <a:solidFill>
            <a:schemeClr val="accent3">
              <a:lumMod val="40000"/>
              <a:lumOff val="6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vert="vert270" lIns="90000" tIns="144000" rIns="90000" rtlCol="0" anchor="ctr">
            <a:noAutofit/>
          </a:bodyPr>
          <a:lstStyle/>
          <a:p>
            <a:pPr marL="92075" algn="r">
              <a:spcAft>
                <a:spcPts val="300"/>
              </a:spcAft>
            </a:pPr>
            <a:r>
              <a:rPr lang="de-DE" sz="1200" dirty="0">
                <a:solidFill>
                  <a:schemeClr val="tx2"/>
                </a:solidFill>
              </a:rPr>
              <a:t>4</a:t>
            </a:r>
          </a:p>
        </p:txBody>
      </p:sp>
      <p:sp>
        <p:nvSpPr>
          <p:cNvPr id="47" name="Textplatzhalter 29"/>
          <p:cNvSpPr>
            <a:spLocks noGrp="1"/>
          </p:cNvSpPr>
          <p:nvPr>
            <p:ph type="body" sz="quarter" idx="16" hasCustomPrompt="1"/>
          </p:nvPr>
        </p:nvSpPr>
        <p:spPr>
          <a:xfrm>
            <a:off x="1507357" y="4359022"/>
            <a:ext cx="5400000" cy="247340"/>
          </a:xfrm>
          <a:prstGeom prst="rect">
            <a:avLst/>
          </a:prstGeom>
        </p:spPr>
        <p:txBody>
          <a:bodyPr>
            <a:noAutofit/>
          </a:bodyPr>
          <a:lstStyle>
            <a:lvl1pPr>
              <a:lnSpc>
                <a:spcPct val="100000"/>
              </a:lnSpc>
              <a:defRPr sz="1600" spc="100" baseline="0"/>
            </a:lvl1pPr>
          </a:lstStyle>
          <a:p>
            <a:pPr lvl="0"/>
            <a:r>
              <a:rPr lang="de-DE" dirty="0"/>
              <a:t>Agendapunkt.</a:t>
            </a:r>
          </a:p>
        </p:txBody>
      </p:sp>
      <p:sp>
        <p:nvSpPr>
          <p:cNvPr id="48" name="Textplatzhalter 29"/>
          <p:cNvSpPr>
            <a:spLocks noGrp="1"/>
          </p:cNvSpPr>
          <p:nvPr>
            <p:ph type="body" sz="quarter" idx="17" hasCustomPrompt="1"/>
          </p:nvPr>
        </p:nvSpPr>
        <p:spPr>
          <a:xfrm>
            <a:off x="1507357" y="4666427"/>
            <a:ext cx="5400000" cy="305639"/>
          </a:xfrm>
          <a:prstGeom prst="rect">
            <a:avLst/>
          </a:prstGeom>
        </p:spPr>
        <p:txBody>
          <a:bodyPr>
            <a:noAutofit/>
          </a:bodyPr>
          <a:lstStyle>
            <a:lvl1pPr marL="0" indent="0">
              <a:lnSpc>
                <a:spcPct val="100000"/>
              </a:lnSpc>
              <a:defRPr sz="1200" spc="0" baseline="0">
                <a:solidFill>
                  <a:schemeClr val="tx1"/>
                </a:solidFill>
                <a:latin typeface="+mn-lt"/>
              </a:defRPr>
            </a:lvl1pPr>
          </a:lstStyle>
          <a:p>
            <a:pPr lvl="0"/>
            <a:r>
              <a:rPr lang="de-DE" dirty="0"/>
              <a:t>Hier die Beschreibung des </a:t>
            </a:r>
            <a:r>
              <a:rPr lang="de-DE" dirty="0" err="1"/>
              <a:t>Agendapunktes</a:t>
            </a:r>
            <a:r>
              <a:rPr lang="de-DE" dirty="0"/>
              <a:t> einfügen. Zwei Zeilen sind möglich.</a:t>
            </a:r>
          </a:p>
        </p:txBody>
      </p:sp>
      <p:sp>
        <p:nvSpPr>
          <p:cNvPr id="49" name="Träne 48"/>
          <p:cNvSpPr>
            <a:spLocks noChangeAspect="1"/>
          </p:cNvSpPr>
          <p:nvPr userDrawn="1"/>
        </p:nvSpPr>
        <p:spPr>
          <a:xfrm rot="5400000">
            <a:off x="701675" y="5093450"/>
            <a:ext cx="504000" cy="504000"/>
          </a:xfrm>
          <a:prstGeom prst="teardrop">
            <a:avLst/>
          </a:prstGeom>
          <a:solidFill>
            <a:schemeClr val="accent3">
              <a:lumMod val="40000"/>
              <a:lumOff val="6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vert="vert270" lIns="90000" tIns="144000" rIns="90000" rtlCol="0" anchor="ctr">
            <a:noAutofit/>
          </a:bodyPr>
          <a:lstStyle/>
          <a:p>
            <a:pPr marL="92075" algn="r">
              <a:spcAft>
                <a:spcPts val="300"/>
              </a:spcAft>
            </a:pPr>
            <a:r>
              <a:rPr lang="de-DE" sz="1200" dirty="0">
                <a:solidFill>
                  <a:schemeClr val="tx2"/>
                </a:solidFill>
              </a:rPr>
              <a:t>5</a:t>
            </a:r>
          </a:p>
        </p:txBody>
      </p:sp>
      <p:sp>
        <p:nvSpPr>
          <p:cNvPr id="50" name="Textplatzhalter 29"/>
          <p:cNvSpPr>
            <a:spLocks noGrp="1"/>
          </p:cNvSpPr>
          <p:nvPr>
            <p:ph type="body" sz="quarter" idx="18" hasCustomPrompt="1"/>
          </p:nvPr>
        </p:nvSpPr>
        <p:spPr>
          <a:xfrm>
            <a:off x="1507357" y="5202744"/>
            <a:ext cx="5400000" cy="247340"/>
          </a:xfrm>
          <a:prstGeom prst="rect">
            <a:avLst/>
          </a:prstGeom>
        </p:spPr>
        <p:txBody>
          <a:bodyPr>
            <a:noAutofit/>
          </a:bodyPr>
          <a:lstStyle>
            <a:lvl1pPr>
              <a:lnSpc>
                <a:spcPct val="100000"/>
              </a:lnSpc>
              <a:defRPr sz="1600" spc="100" baseline="0"/>
            </a:lvl1pPr>
          </a:lstStyle>
          <a:p>
            <a:pPr lvl="0"/>
            <a:r>
              <a:rPr lang="de-DE" dirty="0"/>
              <a:t>Agendapunkt.</a:t>
            </a:r>
          </a:p>
        </p:txBody>
      </p:sp>
      <p:sp>
        <p:nvSpPr>
          <p:cNvPr id="51" name="Textplatzhalter 29"/>
          <p:cNvSpPr>
            <a:spLocks noGrp="1"/>
          </p:cNvSpPr>
          <p:nvPr>
            <p:ph type="body" sz="quarter" idx="19" hasCustomPrompt="1"/>
          </p:nvPr>
        </p:nvSpPr>
        <p:spPr>
          <a:xfrm>
            <a:off x="1507357" y="5510149"/>
            <a:ext cx="5400000" cy="305639"/>
          </a:xfrm>
          <a:prstGeom prst="rect">
            <a:avLst/>
          </a:prstGeom>
        </p:spPr>
        <p:txBody>
          <a:bodyPr>
            <a:noAutofit/>
          </a:bodyPr>
          <a:lstStyle>
            <a:lvl1pPr marL="0" indent="0">
              <a:lnSpc>
                <a:spcPct val="100000"/>
              </a:lnSpc>
              <a:defRPr sz="1200" spc="0" baseline="0">
                <a:solidFill>
                  <a:schemeClr val="tx1"/>
                </a:solidFill>
                <a:latin typeface="+mn-lt"/>
              </a:defRPr>
            </a:lvl1pPr>
          </a:lstStyle>
          <a:p>
            <a:pPr lvl="0"/>
            <a:r>
              <a:rPr lang="de-DE" dirty="0"/>
              <a:t>Hier die Beschreibung des </a:t>
            </a:r>
            <a:r>
              <a:rPr lang="de-DE" dirty="0" err="1"/>
              <a:t>Agendapunktes</a:t>
            </a:r>
            <a:r>
              <a:rPr lang="de-DE" dirty="0"/>
              <a:t> einfügen. Zwei Zeilen sind möglich.</a:t>
            </a:r>
          </a:p>
        </p:txBody>
      </p:sp>
      <p:sp>
        <p:nvSpPr>
          <p:cNvPr id="52" name="Träne 51"/>
          <p:cNvSpPr>
            <a:spLocks noChangeAspect="1"/>
          </p:cNvSpPr>
          <p:nvPr userDrawn="1"/>
        </p:nvSpPr>
        <p:spPr>
          <a:xfrm rot="5400000">
            <a:off x="701675" y="5937172"/>
            <a:ext cx="504000" cy="504000"/>
          </a:xfrm>
          <a:prstGeom prst="teardrop">
            <a:avLst/>
          </a:prstGeom>
          <a:solidFill>
            <a:schemeClr val="accent3">
              <a:lumMod val="40000"/>
              <a:lumOff val="6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vert="vert270" lIns="90000" tIns="144000" rIns="90000" rtlCol="0" anchor="ctr">
            <a:noAutofit/>
          </a:bodyPr>
          <a:lstStyle/>
          <a:p>
            <a:pPr marL="92075" algn="r">
              <a:spcAft>
                <a:spcPts val="300"/>
              </a:spcAft>
            </a:pPr>
            <a:r>
              <a:rPr lang="de-DE" sz="1200" dirty="0">
                <a:solidFill>
                  <a:schemeClr val="tx2"/>
                </a:solidFill>
              </a:rPr>
              <a:t>6</a:t>
            </a:r>
          </a:p>
        </p:txBody>
      </p:sp>
      <p:sp>
        <p:nvSpPr>
          <p:cNvPr id="53" name="Textplatzhalter 29"/>
          <p:cNvSpPr>
            <a:spLocks noGrp="1"/>
          </p:cNvSpPr>
          <p:nvPr>
            <p:ph type="body" sz="quarter" idx="20" hasCustomPrompt="1"/>
          </p:nvPr>
        </p:nvSpPr>
        <p:spPr>
          <a:xfrm>
            <a:off x="1507357" y="6046466"/>
            <a:ext cx="5400000" cy="247340"/>
          </a:xfrm>
          <a:prstGeom prst="rect">
            <a:avLst/>
          </a:prstGeom>
        </p:spPr>
        <p:txBody>
          <a:bodyPr>
            <a:noAutofit/>
          </a:bodyPr>
          <a:lstStyle>
            <a:lvl1pPr>
              <a:lnSpc>
                <a:spcPct val="100000"/>
              </a:lnSpc>
              <a:defRPr sz="1600" spc="100" baseline="0"/>
            </a:lvl1pPr>
          </a:lstStyle>
          <a:p>
            <a:pPr lvl="0"/>
            <a:r>
              <a:rPr lang="de-DE" dirty="0"/>
              <a:t>Agendapunkt.</a:t>
            </a:r>
          </a:p>
        </p:txBody>
      </p:sp>
      <p:sp>
        <p:nvSpPr>
          <p:cNvPr id="54" name="Textplatzhalter 29"/>
          <p:cNvSpPr>
            <a:spLocks noGrp="1"/>
          </p:cNvSpPr>
          <p:nvPr>
            <p:ph type="body" sz="quarter" idx="21" hasCustomPrompt="1"/>
          </p:nvPr>
        </p:nvSpPr>
        <p:spPr>
          <a:xfrm>
            <a:off x="1507357" y="6353871"/>
            <a:ext cx="5400000" cy="305639"/>
          </a:xfrm>
          <a:prstGeom prst="rect">
            <a:avLst/>
          </a:prstGeom>
        </p:spPr>
        <p:txBody>
          <a:bodyPr>
            <a:noAutofit/>
          </a:bodyPr>
          <a:lstStyle>
            <a:lvl1pPr marL="0" indent="0">
              <a:lnSpc>
                <a:spcPct val="100000"/>
              </a:lnSpc>
              <a:defRPr sz="1200" spc="0" baseline="0">
                <a:solidFill>
                  <a:schemeClr val="tx1"/>
                </a:solidFill>
                <a:latin typeface="+mn-lt"/>
              </a:defRPr>
            </a:lvl1pPr>
          </a:lstStyle>
          <a:p>
            <a:pPr lvl="0"/>
            <a:r>
              <a:rPr lang="de-DE" dirty="0"/>
              <a:t>Hier die Beschreibung des </a:t>
            </a:r>
            <a:r>
              <a:rPr lang="de-DE" dirty="0" err="1"/>
              <a:t>Agendapunktes</a:t>
            </a:r>
            <a:r>
              <a:rPr lang="de-DE" dirty="0"/>
              <a:t> einfügen. Zwei Zeilen sind möglich.</a:t>
            </a:r>
          </a:p>
        </p:txBody>
      </p:sp>
      <p:sp>
        <p:nvSpPr>
          <p:cNvPr id="55" name="Textplatzhalter 23"/>
          <p:cNvSpPr>
            <a:spLocks noGrp="1"/>
          </p:cNvSpPr>
          <p:nvPr>
            <p:ph type="body" sz="quarter" idx="22" hasCustomPrompt="1"/>
          </p:nvPr>
        </p:nvSpPr>
        <p:spPr>
          <a:xfrm>
            <a:off x="1312628" y="7160145"/>
            <a:ext cx="243218" cy="184150"/>
          </a:xfrm>
          <a:prstGeom prst="rect">
            <a:avLst/>
          </a:prstGeom>
        </p:spPr>
        <p:txBody>
          <a:bodyPr wrap="none">
            <a:noAutofit/>
          </a:bodyPr>
          <a:lstStyle>
            <a:lvl1pPr marL="0">
              <a:lnSpc>
                <a:spcPct val="100000"/>
              </a:lnSpc>
              <a:defRPr sz="800" spc="50" baseline="0">
                <a:solidFill>
                  <a:schemeClr val="accent2"/>
                </a:solidFill>
                <a:latin typeface="+mn-lt"/>
              </a:defRPr>
            </a:lvl1pPr>
            <a:lvl2pPr marL="0">
              <a:lnSpc>
                <a:spcPct val="100000"/>
              </a:lnSpc>
              <a:defRPr sz="800" spc="50" baseline="0">
                <a:solidFill>
                  <a:schemeClr val="accent2"/>
                </a:solidFill>
                <a:latin typeface="+mn-lt"/>
              </a:defRPr>
            </a:lvl2pPr>
            <a:lvl3pPr marL="0">
              <a:lnSpc>
                <a:spcPct val="100000"/>
              </a:lnSpc>
              <a:defRPr sz="800" spc="50" baseline="0">
                <a:solidFill>
                  <a:schemeClr val="accent2"/>
                </a:solidFill>
                <a:latin typeface="+mn-lt"/>
              </a:defRPr>
            </a:lvl3pPr>
            <a:lvl4pPr marL="0">
              <a:lnSpc>
                <a:spcPct val="100000"/>
              </a:lnSpc>
              <a:defRPr sz="800" spc="50" baseline="0">
                <a:solidFill>
                  <a:schemeClr val="accent2"/>
                </a:solidFill>
                <a:latin typeface="+mn-lt"/>
              </a:defRPr>
            </a:lvl4pPr>
            <a:lvl5pPr marL="0">
              <a:lnSpc>
                <a:spcPct val="100000"/>
              </a:lnSpc>
              <a:defRPr sz="800" spc="50" baseline="0">
                <a:solidFill>
                  <a:schemeClr val="accent2"/>
                </a:solidFill>
                <a:latin typeface="+mn-lt"/>
              </a:defRPr>
            </a:lvl5pPr>
          </a:lstStyle>
          <a:p>
            <a:pPr lvl="0"/>
            <a:r>
              <a:rPr lang="de-DE" dirty="0"/>
              <a:t>Hier Gesamtzahl der Folien einfügen</a:t>
            </a:r>
          </a:p>
        </p:txBody>
      </p:sp>
      <p:sp>
        <p:nvSpPr>
          <p:cNvPr id="24" name="Titel 2">
            <a:extLst>
              <a:ext uri="{FF2B5EF4-FFF2-40B4-BE49-F238E27FC236}">
                <a16:creationId xmlns:a16="http://schemas.microsoft.com/office/drawing/2014/main" id="{B2A36A2B-0D53-423C-9352-23802E1BEDDB}"/>
              </a:ext>
            </a:extLst>
          </p:cNvPr>
          <p:cNvSpPr txBox="1">
            <a:spLocks/>
          </p:cNvSpPr>
          <p:nvPr userDrawn="1"/>
        </p:nvSpPr>
        <p:spPr>
          <a:xfrm>
            <a:off x="708253" y="979544"/>
            <a:ext cx="7777163" cy="387294"/>
          </a:xfrm>
          <a:prstGeom prst="rect">
            <a:avLst/>
          </a:prstGeom>
        </p:spPr>
        <p:txBody>
          <a:bodyPr vert="horz" lIns="0" tIns="0" rIns="0" bIns="0" rtlCol="0" anchor="b">
            <a:noAutofit/>
          </a:bodyPr>
          <a:lstStyle>
            <a:lvl1pPr marL="0" marR="0" indent="0" algn="l" defTabSz="914400" rtl="0" eaLnBrk="1" fontAlgn="auto" latinLnBrk="0" hangingPunct="1">
              <a:lnSpc>
                <a:spcPct val="100000"/>
              </a:lnSpc>
              <a:spcBef>
                <a:spcPts val="0"/>
              </a:spcBef>
              <a:spcAft>
                <a:spcPts val="0"/>
              </a:spcAft>
              <a:buClrTx/>
              <a:buSzTx/>
              <a:buFontTx/>
              <a:buNone/>
              <a:tabLst/>
              <a:defRPr sz="2400" kern="1200" spc="150" baseline="0">
                <a:solidFill>
                  <a:schemeClr val="tx2"/>
                </a:solidFill>
                <a:latin typeface="+mj-lt"/>
                <a:ea typeface="+mj-ea"/>
                <a:cs typeface="+mj-cs"/>
                <a:sym typeface="+mj-lt"/>
              </a:defRPr>
            </a:lvl1pPr>
          </a:lstStyle>
          <a:p>
            <a:r>
              <a:rPr lang="de-DE" sz="2600" dirty="0"/>
              <a:t>Agenda</a:t>
            </a:r>
          </a:p>
        </p:txBody>
      </p:sp>
    </p:spTree>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6 Intro - Heritage apoBank">
    <p:spTree>
      <p:nvGrpSpPr>
        <p:cNvPr id="1" name=""/>
        <p:cNvGrpSpPr/>
        <p:nvPr/>
      </p:nvGrpSpPr>
      <p:grpSpPr>
        <a:xfrm>
          <a:off x="0" y="0"/>
          <a:ext cx="0" cy="0"/>
          <a:chOff x="0" y="0"/>
          <a:chExt cx="0" cy="0"/>
        </a:xfrm>
      </p:grpSpPr>
      <p:sp>
        <p:nvSpPr>
          <p:cNvPr id="28" name="Pfeil: Fünfeck 27">
            <a:extLst>
              <a:ext uri="{FF2B5EF4-FFF2-40B4-BE49-F238E27FC236}">
                <a16:creationId xmlns:a16="http://schemas.microsoft.com/office/drawing/2014/main" id="{82E8A9CC-070A-4304-AA67-7D9AA5358050}"/>
              </a:ext>
            </a:extLst>
          </p:cNvPr>
          <p:cNvSpPr/>
          <p:nvPr userDrawn="1"/>
        </p:nvSpPr>
        <p:spPr>
          <a:xfrm>
            <a:off x="707082" y="4080057"/>
            <a:ext cx="9270391" cy="360000"/>
          </a:xfrm>
          <a:prstGeom prst="homePlate">
            <a:avLst/>
          </a:prstGeom>
          <a:solidFill>
            <a:schemeClr val="tx2"/>
          </a:solidFill>
        </p:spPr>
        <p:txBody>
          <a:bodyPr wrap="square" lIns="0" tIns="0" rIns="0" bIns="0" rtlCol="0" anchor="ctr"/>
          <a:lstStyle/>
          <a:p>
            <a:pPr lvl="0"/>
            <a:r>
              <a:rPr lang="de-DE" sz="2716" dirty="0">
                <a:solidFill>
                  <a:schemeClr val="bg1"/>
                </a:solidFill>
              </a:rPr>
              <a:t> </a:t>
            </a:r>
          </a:p>
        </p:txBody>
      </p:sp>
      <p:sp>
        <p:nvSpPr>
          <p:cNvPr id="3" name="Titel 1">
            <a:extLst>
              <a:ext uri="{FF2B5EF4-FFF2-40B4-BE49-F238E27FC236}">
                <a16:creationId xmlns:a16="http://schemas.microsoft.com/office/drawing/2014/main" id="{B4D0279A-A422-4BEF-A987-36C02FC1F334}"/>
              </a:ext>
            </a:extLst>
          </p:cNvPr>
          <p:cNvSpPr>
            <a:spLocks noGrp="1"/>
          </p:cNvSpPr>
          <p:nvPr>
            <p:ph type="title"/>
          </p:nvPr>
        </p:nvSpPr>
        <p:spPr>
          <a:xfrm>
            <a:off x="708253" y="684213"/>
            <a:ext cx="9288463" cy="682625"/>
          </a:xfrm>
        </p:spPr>
        <p:txBody>
          <a:bodyPr/>
          <a:lstStyle/>
          <a:p>
            <a:r>
              <a:rPr lang="de-DE" dirty="0"/>
              <a:t>Finanzdienstleistungen für </a:t>
            </a:r>
            <a:r>
              <a:rPr lang="de-DE" dirty="0" err="1"/>
              <a:t>Heilberufler</a:t>
            </a:r>
            <a:r>
              <a:rPr lang="de-DE" dirty="0"/>
              <a:t> –</a:t>
            </a:r>
            <a:br>
              <a:rPr lang="de-DE" dirty="0"/>
            </a:br>
            <a:r>
              <a:rPr lang="de-DE" dirty="0"/>
              <a:t>seit über 115 Jahren</a:t>
            </a:r>
          </a:p>
        </p:txBody>
      </p:sp>
      <p:sp>
        <p:nvSpPr>
          <p:cNvPr id="5" name="object 16">
            <a:extLst>
              <a:ext uri="{FF2B5EF4-FFF2-40B4-BE49-F238E27FC236}">
                <a16:creationId xmlns:a16="http://schemas.microsoft.com/office/drawing/2014/main" id="{74181565-AF75-4C4D-B985-EC9032D89C1F}"/>
              </a:ext>
            </a:extLst>
          </p:cNvPr>
          <p:cNvSpPr txBox="1"/>
          <p:nvPr userDrawn="1"/>
        </p:nvSpPr>
        <p:spPr>
          <a:xfrm>
            <a:off x="707082" y="2797147"/>
            <a:ext cx="1440000" cy="747769"/>
          </a:xfrm>
          <a:prstGeom prst="rect">
            <a:avLst/>
          </a:prstGeom>
        </p:spPr>
        <p:txBody>
          <a:bodyPr vert="horz" wrap="square" lIns="72000" tIns="0" rIns="0" bIns="0" rtlCol="0">
            <a:spAutoFit/>
          </a:bodyPr>
          <a:lstStyle/>
          <a:p>
            <a:pPr marL="13999" marR="5600">
              <a:lnSpc>
                <a:spcPct val="114000"/>
              </a:lnSpc>
              <a:spcBef>
                <a:spcPts val="176"/>
              </a:spcBef>
            </a:pPr>
            <a:r>
              <a:rPr lang="de-DE" sz="1200" b="0" spc="300" dirty="0">
                <a:solidFill>
                  <a:schemeClr val="accent1"/>
                </a:solidFill>
                <a:latin typeface="Arial" panose="020B0604020202020204" pitchFamily="34" charset="0"/>
                <a:cs typeface="Arial" panose="020B0604020202020204" pitchFamily="34" charset="0"/>
              </a:rPr>
              <a:t>1902</a:t>
            </a:r>
          </a:p>
          <a:p>
            <a:pPr marL="13999" marR="5600">
              <a:lnSpc>
                <a:spcPct val="114000"/>
              </a:lnSpc>
              <a:spcBef>
                <a:spcPts val="176"/>
              </a:spcBef>
            </a:pPr>
            <a:r>
              <a:rPr lang="de-DE" sz="1000" dirty="0">
                <a:solidFill>
                  <a:srgbClr val="231F20"/>
                </a:solidFill>
                <a:latin typeface="Arial" panose="020B0604020202020204" pitchFamily="34" charset="0"/>
                <a:cs typeface="Arial" panose="020B0604020202020204" pitchFamily="34" charset="0"/>
              </a:rPr>
              <a:t>Gründung als </a:t>
            </a:r>
            <a:r>
              <a:rPr lang="de-DE" sz="1000" b="1" dirty="0">
                <a:solidFill>
                  <a:srgbClr val="231F20"/>
                </a:solidFill>
                <a:latin typeface="Arial" panose="020B0604020202020204" pitchFamily="34" charset="0"/>
                <a:cs typeface="Arial" panose="020B0604020202020204" pitchFamily="34" charset="0"/>
              </a:rPr>
              <a:t>Kredit-Verein Deutscher Apotheker </a:t>
            </a:r>
            <a:r>
              <a:rPr lang="de-DE" sz="1000" dirty="0">
                <a:solidFill>
                  <a:srgbClr val="231F20"/>
                </a:solidFill>
                <a:latin typeface="Arial" panose="020B0604020202020204" pitchFamily="34" charset="0"/>
                <a:cs typeface="Arial" panose="020B0604020202020204" pitchFamily="34" charset="0"/>
              </a:rPr>
              <a:t>in Danzig</a:t>
            </a:r>
            <a:endParaRPr lang="de-DE" sz="1000" dirty="0">
              <a:latin typeface="Arial" panose="020B0604020202020204" pitchFamily="34" charset="0"/>
              <a:cs typeface="Arial" panose="020B0604020202020204" pitchFamily="34" charset="0"/>
            </a:endParaRPr>
          </a:p>
        </p:txBody>
      </p:sp>
      <p:sp>
        <p:nvSpPr>
          <p:cNvPr id="6" name="object 17">
            <a:extLst>
              <a:ext uri="{FF2B5EF4-FFF2-40B4-BE49-F238E27FC236}">
                <a16:creationId xmlns:a16="http://schemas.microsoft.com/office/drawing/2014/main" id="{EEAABBBD-9B2F-4A2E-A1E8-CEF36CA259CF}"/>
              </a:ext>
            </a:extLst>
          </p:cNvPr>
          <p:cNvSpPr txBox="1"/>
          <p:nvPr userDrawn="1"/>
        </p:nvSpPr>
        <p:spPr>
          <a:xfrm>
            <a:off x="3835428" y="2465580"/>
            <a:ext cx="1440000" cy="1072986"/>
          </a:xfrm>
          <a:prstGeom prst="rect">
            <a:avLst/>
          </a:prstGeom>
        </p:spPr>
        <p:txBody>
          <a:bodyPr vert="horz" wrap="square" lIns="72000" tIns="0" rIns="0" bIns="0" rtlCol="0">
            <a:spAutoFit/>
          </a:bodyPr>
          <a:lstStyle/>
          <a:p>
            <a:pPr marL="13999" marR="5600">
              <a:lnSpc>
                <a:spcPct val="114000"/>
              </a:lnSpc>
              <a:spcBef>
                <a:spcPts val="176"/>
              </a:spcBef>
            </a:pPr>
            <a:r>
              <a:rPr lang="de-DE" sz="1200" b="0" spc="300" dirty="0">
                <a:solidFill>
                  <a:schemeClr val="accent1"/>
                </a:solidFill>
                <a:latin typeface="Arial" panose="020B0604020202020204" pitchFamily="34" charset="0"/>
                <a:cs typeface="Arial" panose="020B0604020202020204" pitchFamily="34" charset="0"/>
              </a:rPr>
              <a:t>1948</a:t>
            </a:r>
          </a:p>
          <a:p>
            <a:pPr marL="13999" marR="5600">
              <a:lnSpc>
                <a:spcPct val="114000"/>
              </a:lnSpc>
            </a:pPr>
            <a:r>
              <a:rPr lang="de-DE" sz="1000" dirty="0">
                <a:solidFill>
                  <a:srgbClr val="231F20"/>
                </a:solidFill>
                <a:latin typeface="Arial" panose="020B0604020202020204" pitchFamily="34" charset="0"/>
                <a:cs typeface="Arial" panose="020B0604020202020204" pitchFamily="34" charset="0"/>
              </a:rPr>
              <a:t>Neuanfang in Düssel-dorf als </a:t>
            </a:r>
            <a:r>
              <a:rPr lang="de-DE" sz="1000" b="1" dirty="0">
                <a:solidFill>
                  <a:srgbClr val="231F20"/>
                </a:solidFill>
                <a:latin typeface="Arial" panose="020B0604020202020204" pitchFamily="34" charset="0"/>
                <a:cs typeface="Arial" panose="020B0604020202020204" pitchFamily="34" charset="0"/>
              </a:rPr>
              <a:t>Westdeutsche  Apothekerbank</a:t>
            </a:r>
            <a:r>
              <a:rPr lang="de-DE" sz="1000" dirty="0">
                <a:solidFill>
                  <a:srgbClr val="231F20"/>
                </a:solidFill>
                <a:latin typeface="Arial" panose="020B0604020202020204" pitchFamily="34" charset="0"/>
                <a:cs typeface="Arial" panose="020B0604020202020204" pitchFamily="34" charset="0"/>
              </a:rPr>
              <a:t>;  </a:t>
            </a:r>
            <a:r>
              <a:rPr lang="de-DE" sz="1000" dirty="0">
                <a:solidFill>
                  <a:schemeClr val="tx2"/>
                </a:solidFill>
                <a:latin typeface="Arial" panose="020B0604020202020204" pitchFamily="34" charset="0"/>
                <a:cs typeface="Arial" panose="020B0604020202020204" pitchFamily="34" charset="0"/>
              </a:rPr>
              <a:t>Öffnung für </a:t>
            </a:r>
            <a:r>
              <a:rPr lang="de-DE" sz="1000" dirty="0">
                <a:solidFill>
                  <a:srgbClr val="231F20"/>
                </a:solidFill>
                <a:latin typeface="Arial" panose="020B0604020202020204" pitchFamily="34" charset="0"/>
                <a:cs typeface="Arial" panose="020B0604020202020204" pitchFamily="34" charset="0"/>
              </a:rPr>
              <a:t>alle  Heilberufler</a:t>
            </a:r>
            <a:endParaRPr lang="de-DE" sz="1000" dirty="0">
              <a:latin typeface="Arial" panose="020B0604020202020204" pitchFamily="34" charset="0"/>
              <a:cs typeface="Arial" panose="020B0604020202020204" pitchFamily="34" charset="0"/>
            </a:endParaRPr>
          </a:p>
        </p:txBody>
      </p:sp>
      <p:sp>
        <p:nvSpPr>
          <p:cNvPr id="7" name="object 18">
            <a:extLst>
              <a:ext uri="{FF2B5EF4-FFF2-40B4-BE49-F238E27FC236}">
                <a16:creationId xmlns:a16="http://schemas.microsoft.com/office/drawing/2014/main" id="{43417B41-8EA5-4FDC-A6EF-9AC3EEB9A46D}"/>
              </a:ext>
            </a:extLst>
          </p:cNvPr>
          <p:cNvSpPr txBox="1"/>
          <p:nvPr userDrawn="1"/>
        </p:nvSpPr>
        <p:spPr>
          <a:xfrm>
            <a:off x="2268080" y="2790797"/>
            <a:ext cx="1440000" cy="747769"/>
          </a:xfrm>
          <a:prstGeom prst="rect">
            <a:avLst/>
          </a:prstGeom>
        </p:spPr>
        <p:txBody>
          <a:bodyPr vert="horz" wrap="square" lIns="72000" tIns="0" rIns="0" bIns="0" rtlCol="0">
            <a:spAutoFit/>
          </a:bodyPr>
          <a:lstStyle/>
          <a:p>
            <a:pPr marL="13999" marR="5600">
              <a:lnSpc>
                <a:spcPct val="114000"/>
              </a:lnSpc>
              <a:spcBef>
                <a:spcPts val="176"/>
              </a:spcBef>
            </a:pPr>
            <a:r>
              <a:rPr lang="de-DE" sz="1200" b="0" spc="300" dirty="0">
                <a:solidFill>
                  <a:schemeClr val="accent1"/>
                </a:solidFill>
                <a:latin typeface="Arial" panose="020B0604020202020204" pitchFamily="34" charset="0"/>
                <a:cs typeface="Arial" panose="020B0604020202020204" pitchFamily="34" charset="0"/>
              </a:rPr>
              <a:t>1938</a:t>
            </a:r>
          </a:p>
          <a:p>
            <a:pPr marL="13999" marR="5600">
              <a:lnSpc>
                <a:spcPct val="114000"/>
              </a:lnSpc>
              <a:spcBef>
                <a:spcPts val="176"/>
              </a:spcBef>
            </a:pPr>
            <a:r>
              <a:rPr lang="de-DE" sz="1000" dirty="0">
                <a:solidFill>
                  <a:srgbClr val="231F20"/>
                </a:solidFill>
                <a:latin typeface="Arial" panose="020B0604020202020204" pitchFamily="34" charset="0"/>
                <a:cs typeface="Arial" panose="020B0604020202020204" pitchFamily="34" charset="0"/>
              </a:rPr>
              <a:t>Umbenennung</a:t>
            </a:r>
            <a:br>
              <a:rPr lang="de-DE" sz="1000" dirty="0">
                <a:solidFill>
                  <a:srgbClr val="231F20"/>
                </a:solidFill>
                <a:latin typeface="Arial" panose="020B0604020202020204" pitchFamily="34" charset="0"/>
                <a:cs typeface="Arial" panose="020B0604020202020204" pitchFamily="34" charset="0"/>
              </a:rPr>
            </a:br>
            <a:r>
              <a:rPr lang="de-DE" sz="1000" dirty="0">
                <a:solidFill>
                  <a:srgbClr val="231F20"/>
                </a:solidFill>
                <a:latin typeface="Arial" panose="020B0604020202020204" pitchFamily="34" charset="0"/>
                <a:cs typeface="Arial" panose="020B0604020202020204" pitchFamily="34" charset="0"/>
              </a:rPr>
              <a:t>in </a:t>
            </a:r>
            <a:r>
              <a:rPr lang="de-DE" sz="1000" b="1" dirty="0">
                <a:solidFill>
                  <a:schemeClr val="tx2"/>
                </a:solidFill>
                <a:latin typeface="Arial" panose="020B0604020202020204" pitchFamily="34" charset="0"/>
                <a:cs typeface="Arial" panose="020B0604020202020204" pitchFamily="34" charset="0"/>
              </a:rPr>
              <a:t>Deutsche</a:t>
            </a:r>
            <a:r>
              <a:rPr lang="de-DE" sz="1000" b="1" dirty="0">
                <a:solidFill>
                  <a:srgbClr val="231F20"/>
                </a:solidFill>
                <a:latin typeface="Arial" panose="020B0604020202020204" pitchFamily="34" charset="0"/>
                <a:cs typeface="Arial" panose="020B0604020202020204" pitchFamily="34" charset="0"/>
              </a:rPr>
              <a:t>  Apothekerbank</a:t>
            </a:r>
            <a:endParaRPr lang="de-DE" sz="1000" b="1" dirty="0">
              <a:latin typeface="Arial" panose="020B0604020202020204" pitchFamily="34" charset="0"/>
              <a:cs typeface="Arial" panose="020B0604020202020204" pitchFamily="34" charset="0"/>
            </a:endParaRPr>
          </a:p>
        </p:txBody>
      </p:sp>
      <p:sp>
        <p:nvSpPr>
          <p:cNvPr id="8" name="object 19">
            <a:extLst>
              <a:ext uri="{FF2B5EF4-FFF2-40B4-BE49-F238E27FC236}">
                <a16:creationId xmlns:a16="http://schemas.microsoft.com/office/drawing/2014/main" id="{68021CA5-AA39-446E-88F2-934458E67D67}"/>
              </a:ext>
            </a:extLst>
          </p:cNvPr>
          <p:cNvSpPr txBox="1"/>
          <p:nvPr userDrawn="1"/>
        </p:nvSpPr>
        <p:spPr>
          <a:xfrm>
            <a:off x="1484406" y="4966419"/>
            <a:ext cx="1440000" cy="747769"/>
          </a:xfrm>
          <a:prstGeom prst="rect">
            <a:avLst/>
          </a:prstGeom>
        </p:spPr>
        <p:txBody>
          <a:bodyPr vert="horz" wrap="square" lIns="72000" tIns="0" rIns="0" bIns="0" rtlCol="0">
            <a:spAutoFit/>
          </a:bodyPr>
          <a:lstStyle/>
          <a:p>
            <a:pPr marL="13999" marR="5600">
              <a:lnSpc>
                <a:spcPct val="114000"/>
              </a:lnSpc>
              <a:spcBef>
                <a:spcPts val="176"/>
              </a:spcBef>
            </a:pPr>
            <a:r>
              <a:rPr lang="de-DE" sz="1200" b="0" spc="300" dirty="0">
                <a:solidFill>
                  <a:schemeClr val="accent1"/>
                </a:solidFill>
                <a:latin typeface="Arial" panose="020B0604020202020204" pitchFamily="34" charset="0"/>
                <a:cs typeface="Arial" panose="020B0604020202020204" pitchFamily="34" charset="0"/>
              </a:rPr>
              <a:t>1920</a:t>
            </a:r>
          </a:p>
          <a:p>
            <a:pPr marL="13999" marR="5600">
              <a:lnSpc>
                <a:spcPct val="114000"/>
              </a:lnSpc>
              <a:spcBef>
                <a:spcPts val="176"/>
              </a:spcBef>
            </a:pPr>
            <a:r>
              <a:rPr lang="de-DE" sz="1000" dirty="0">
                <a:solidFill>
                  <a:srgbClr val="231F20"/>
                </a:solidFill>
                <a:latin typeface="Arial" panose="020B0604020202020204" pitchFamily="34" charset="0"/>
                <a:cs typeface="Arial" panose="020B0604020202020204" pitchFamily="34" charset="0"/>
              </a:rPr>
              <a:t>Verlegung des  Geschäftssitzes</a:t>
            </a:r>
            <a:br>
              <a:rPr lang="de-DE" sz="1000" dirty="0">
                <a:solidFill>
                  <a:srgbClr val="231F20"/>
                </a:solidFill>
                <a:latin typeface="Arial" panose="020B0604020202020204" pitchFamily="34" charset="0"/>
                <a:cs typeface="Arial" panose="020B0604020202020204" pitchFamily="34" charset="0"/>
              </a:rPr>
            </a:br>
            <a:r>
              <a:rPr lang="de-DE" sz="1000" dirty="0">
                <a:solidFill>
                  <a:srgbClr val="231F20"/>
                </a:solidFill>
                <a:latin typeface="Arial" panose="020B0604020202020204" pitchFamily="34" charset="0"/>
                <a:cs typeface="Arial" panose="020B0604020202020204" pitchFamily="34" charset="0"/>
              </a:rPr>
              <a:t>nach Berlin</a:t>
            </a:r>
            <a:endParaRPr lang="de-DE" sz="1000" dirty="0">
              <a:latin typeface="Arial" panose="020B0604020202020204" pitchFamily="34" charset="0"/>
              <a:cs typeface="Arial" panose="020B0604020202020204" pitchFamily="34" charset="0"/>
            </a:endParaRPr>
          </a:p>
        </p:txBody>
      </p:sp>
      <p:sp>
        <p:nvSpPr>
          <p:cNvPr id="9" name="object 20">
            <a:extLst>
              <a:ext uri="{FF2B5EF4-FFF2-40B4-BE49-F238E27FC236}">
                <a16:creationId xmlns:a16="http://schemas.microsoft.com/office/drawing/2014/main" id="{A9E3CE30-01D0-4CD5-8511-1C80BDB43381}"/>
              </a:ext>
            </a:extLst>
          </p:cNvPr>
          <p:cNvSpPr txBox="1"/>
          <p:nvPr userDrawn="1"/>
        </p:nvSpPr>
        <p:spPr>
          <a:xfrm>
            <a:off x="3051754" y="4966419"/>
            <a:ext cx="1440000" cy="747769"/>
          </a:xfrm>
          <a:prstGeom prst="rect">
            <a:avLst/>
          </a:prstGeom>
        </p:spPr>
        <p:txBody>
          <a:bodyPr vert="horz" wrap="square" lIns="72000" tIns="0" rIns="0" bIns="0" rtlCol="0">
            <a:spAutoFit/>
          </a:bodyPr>
          <a:lstStyle/>
          <a:p>
            <a:pPr marL="13999" marR="5600">
              <a:lnSpc>
                <a:spcPct val="114000"/>
              </a:lnSpc>
              <a:spcBef>
                <a:spcPts val="176"/>
              </a:spcBef>
            </a:pPr>
            <a:r>
              <a:rPr lang="de-DE" sz="1200" b="0" spc="300" dirty="0">
                <a:solidFill>
                  <a:schemeClr val="accent1"/>
                </a:solidFill>
                <a:latin typeface="Arial" panose="020B0604020202020204" pitchFamily="34" charset="0"/>
                <a:cs typeface="Arial" panose="020B0604020202020204" pitchFamily="34" charset="0"/>
              </a:rPr>
              <a:t>1945</a:t>
            </a:r>
          </a:p>
          <a:p>
            <a:pPr marL="13999" marR="5600">
              <a:lnSpc>
                <a:spcPct val="114000"/>
              </a:lnSpc>
              <a:spcBef>
                <a:spcPts val="176"/>
              </a:spcBef>
            </a:pPr>
            <a:r>
              <a:rPr lang="de-DE" sz="1000" dirty="0">
                <a:solidFill>
                  <a:srgbClr val="231F20"/>
                </a:solidFill>
                <a:latin typeface="Arial" panose="020B0604020202020204" pitchFamily="34" charset="0"/>
                <a:cs typeface="Arial" panose="020B0604020202020204" pitchFamily="34" charset="0"/>
              </a:rPr>
              <a:t>Schließung der</a:t>
            </a:r>
            <a:br>
              <a:rPr lang="de-DE" sz="1000" dirty="0">
                <a:solidFill>
                  <a:srgbClr val="231F20"/>
                </a:solidFill>
                <a:latin typeface="Arial" panose="020B0604020202020204" pitchFamily="34" charset="0"/>
                <a:cs typeface="Arial" panose="020B0604020202020204" pitchFamily="34" charset="0"/>
              </a:rPr>
            </a:br>
            <a:r>
              <a:rPr lang="de-DE" sz="1000" dirty="0">
                <a:solidFill>
                  <a:srgbClr val="231F20"/>
                </a:solidFill>
                <a:latin typeface="Arial" panose="020B0604020202020204" pitchFamily="34" charset="0"/>
                <a:cs typeface="Arial" panose="020B0604020202020204" pitchFamily="34" charset="0"/>
              </a:rPr>
              <a:t>Bank aufgrund</a:t>
            </a:r>
            <a:br>
              <a:rPr lang="de-DE" sz="1000" dirty="0">
                <a:solidFill>
                  <a:srgbClr val="231F20"/>
                </a:solidFill>
                <a:latin typeface="Arial" panose="020B0604020202020204" pitchFamily="34" charset="0"/>
                <a:cs typeface="Arial" panose="020B0604020202020204" pitchFamily="34" charset="0"/>
              </a:rPr>
            </a:br>
            <a:r>
              <a:rPr lang="de-DE" sz="1000" dirty="0">
                <a:solidFill>
                  <a:srgbClr val="231F20"/>
                </a:solidFill>
                <a:latin typeface="Arial" panose="020B0604020202020204" pitchFamily="34" charset="0"/>
                <a:cs typeface="Arial" panose="020B0604020202020204" pitchFamily="34" charset="0"/>
              </a:rPr>
              <a:t>Alliierten Rechts</a:t>
            </a:r>
            <a:endParaRPr lang="de-DE" sz="1000" dirty="0">
              <a:latin typeface="Arial" panose="020B0604020202020204" pitchFamily="34" charset="0"/>
              <a:cs typeface="Arial" panose="020B0604020202020204" pitchFamily="34" charset="0"/>
            </a:endParaRPr>
          </a:p>
        </p:txBody>
      </p:sp>
      <p:sp>
        <p:nvSpPr>
          <p:cNvPr id="10" name="object 21">
            <a:extLst>
              <a:ext uri="{FF2B5EF4-FFF2-40B4-BE49-F238E27FC236}">
                <a16:creationId xmlns:a16="http://schemas.microsoft.com/office/drawing/2014/main" id="{37FDF3DB-7EC2-4CAE-98E1-CD9F5D4D4A09}"/>
              </a:ext>
            </a:extLst>
          </p:cNvPr>
          <p:cNvSpPr txBox="1"/>
          <p:nvPr userDrawn="1"/>
        </p:nvSpPr>
        <p:spPr>
          <a:xfrm>
            <a:off x="4619102" y="4966419"/>
            <a:ext cx="1440000" cy="747769"/>
          </a:xfrm>
          <a:prstGeom prst="rect">
            <a:avLst/>
          </a:prstGeom>
        </p:spPr>
        <p:txBody>
          <a:bodyPr vert="horz" wrap="square" lIns="72000" tIns="0" rIns="0" bIns="0" rtlCol="0">
            <a:spAutoFit/>
          </a:bodyPr>
          <a:lstStyle/>
          <a:p>
            <a:pPr marL="13999" marR="5600">
              <a:lnSpc>
                <a:spcPct val="114000"/>
              </a:lnSpc>
              <a:spcBef>
                <a:spcPts val="176"/>
              </a:spcBef>
            </a:pPr>
            <a:r>
              <a:rPr lang="de-DE" sz="1200" b="0" spc="300" dirty="0">
                <a:solidFill>
                  <a:schemeClr val="accent1"/>
                </a:solidFill>
                <a:latin typeface="Arial" panose="020B0604020202020204" pitchFamily="34" charset="0"/>
                <a:cs typeface="Arial" panose="020B0604020202020204" pitchFamily="34" charset="0"/>
              </a:rPr>
              <a:t>1955</a:t>
            </a:r>
          </a:p>
          <a:p>
            <a:pPr marL="13999" marR="5600">
              <a:lnSpc>
                <a:spcPct val="114000"/>
              </a:lnSpc>
              <a:spcBef>
                <a:spcPts val="176"/>
              </a:spcBef>
            </a:pPr>
            <a:r>
              <a:rPr lang="de-DE" sz="1000" dirty="0">
                <a:solidFill>
                  <a:srgbClr val="231F20"/>
                </a:solidFill>
                <a:latin typeface="Arial" panose="020B0604020202020204" pitchFamily="34" charset="0"/>
                <a:cs typeface="Arial" panose="020B0604020202020204" pitchFamily="34" charset="0"/>
              </a:rPr>
              <a:t>Umbenennung</a:t>
            </a:r>
            <a:br>
              <a:rPr lang="de-DE" sz="1000" dirty="0">
                <a:solidFill>
                  <a:srgbClr val="231F20"/>
                </a:solidFill>
                <a:latin typeface="Arial" panose="020B0604020202020204" pitchFamily="34" charset="0"/>
                <a:cs typeface="Arial" panose="020B0604020202020204" pitchFamily="34" charset="0"/>
              </a:rPr>
            </a:br>
            <a:r>
              <a:rPr lang="de-DE" sz="1000" dirty="0">
                <a:solidFill>
                  <a:srgbClr val="231F20"/>
                </a:solidFill>
                <a:latin typeface="Arial" panose="020B0604020202020204" pitchFamily="34" charset="0"/>
                <a:cs typeface="Arial" panose="020B0604020202020204" pitchFamily="34" charset="0"/>
              </a:rPr>
              <a:t>in </a:t>
            </a:r>
            <a:r>
              <a:rPr lang="de-DE" sz="1000" b="1" dirty="0">
                <a:solidFill>
                  <a:srgbClr val="231F20"/>
                </a:solidFill>
                <a:latin typeface="Arial" panose="020B0604020202020204" pitchFamily="34" charset="0"/>
                <a:cs typeface="Arial" panose="020B0604020202020204" pitchFamily="34" charset="0"/>
              </a:rPr>
              <a:t>Deutsche  Apothekerbank</a:t>
            </a:r>
            <a:endParaRPr lang="de-DE" sz="1000" b="1" dirty="0">
              <a:latin typeface="Arial" panose="020B0604020202020204" pitchFamily="34" charset="0"/>
              <a:cs typeface="Arial" panose="020B0604020202020204" pitchFamily="34" charset="0"/>
            </a:endParaRPr>
          </a:p>
        </p:txBody>
      </p:sp>
      <p:sp>
        <p:nvSpPr>
          <p:cNvPr id="11" name="object 22">
            <a:extLst>
              <a:ext uri="{FF2B5EF4-FFF2-40B4-BE49-F238E27FC236}">
                <a16:creationId xmlns:a16="http://schemas.microsoft.com/office/drawing/2014/main" id="{1A670007-692B-48DF-A9CF-986730CBB671}"/>
              </a:ext>
            </a:extLst>
          </p:cNvPr>
          <p:cNvSpPr txBox="1"/>
          <p:nvPr userDrawn="1"/>
        </p:nvSpPr>
        <p:spPr>
          <a:xfrm>
            <a:off x="6186450" y="4966419"/>
            <a:ext cx="1440000" cy="923201"/>
          </a:xfrm>
          <a:prstGeom prst="rect">
            <a:avLst/>
          </a:prstGeom>
        </p:spPr>
        <p:txBody>
          <a:bodyPr vert="horz" wrap="square" lIns="72000" tIns="0" rIns="0" bIns="0" rtlCol="0">
            <a:spAutoFit/>
          </a:bodyPr>
          <a:lstStyle/>
          <a:p>
            <a:pPr marL="13999" marR="5600">
              <a:lnSpc>
                <a:spcPct val="114000"/>
              </a:lnSpc>
              <a:spcBef>
                <a:spcPts val="176"/>
              </a:spcBef>
            </a:pPr>
            <a:r>
              <a:rPr lang="de-DE" sz="1200" b="0" spc="300" dirty="0">
                <a:solidFill>
                  <a:schemeClr val="accent1"/>
                </a:solidFill>
                <a:latin typeface="Arial" panose="020B0604020202020204" pitchFamily="34" charset="0"/>
                <a:cs typeface="Arial" panose="020B0604020202020204" pitchFamily="34" charset="0"/>
              </a:rPr>
              <a:t>1990</a:t>
            </a:r>
          </a:p>
          <a:p>
            <a:pPr marL="13999" marR="5600">
              <a:lnSpc>
                <a:spcPct val="114000"/>
              </a:lnSpc>
              <a:spcBef>
                <a:spcPts val="176"/>
              </a:spcBef>
            </a:pPr>
            <a:r>
              <a:rPr lang="de-DE" sz="1000" dirty="0">
                <a:solidFill>
                  <a:srgbClr val="231F20"/>
                </a:solidFill>
                <a:latin typeface="Arial" panose="020B0604020202020204" pitchFamily="34" charset="0"/>
                <a:cs typeface="Arial" panose="020B0604020202020204" pitchFamily="34" charset="0"/>
              </a:rPr>
              <a:t>Ausweitung der  Geschäftstätigkeit</a:t>
            </a:r>
            <a:br>
              <a:rPr lang="de-DE" sz="1000" dirty="0">
                <a:solidFill>
                  <a:srgbClr val="231F20"/>
                </a:solidFill>
                <a:latin typeface="Arial" panose="020B0604020202020204" pitchFamily="34" charset="0"/>
                <a:cs typeface="Arial" panose="020B0604020202020204" pitchFamily="34" charset="0"/>
              </a:rPr>
            </a:br>
            <a:r>
              <a:rPr lang="de-DE" sz="1000" dirty="0">
                <a:solidFill>
                  <a:srgbClr val="231F20"/>
                </a:solidFill>
                <a:latin typeface="Arial" panose="020B0604020202020204" pitchFamily="34" charset="0"/>
                <a:cs typeface="Arial" panose="020B0604020202020204" pitchFamily="34" charset="0"/>
              </a:rPr>
              <a:t>auf die neuen</a:t>
            </a:r>
            <a:br>
              <a:rPr lang="de-DE" sz="1000" dirty="0">
                <a:solidFill>
                  <a:srgbClr val="231F20"/>
                </a:solidFill>
                <a:latin typeface="Arial" panose="020B0604020202020204" pitchFamily="34" charset="0"/>
                <a:cs typeface="Arial" panose="020B0604020202020204" pitchFamily="34" charset="0"/>
              </a:rPr>
            </a:br>
            <a:r>
              <a:rPr lang="de-DE" sz="1000" dirty="0">
                <a:solidFill>
                  <a:srgbClr val="231F20"/>
                </a:solidFill>
                <a:latin typeface="Arial" panose="020B0604020202020204" pitchFamily="34" charset="0"/>
                <a:cs typeface="Arial" panose="020B0604020202020204" pitchFamily="34" charset="0"/>
              </a:rPr>
              <a:t>Bundesländer</a:t>
            </a:r>
            <a:endParaRPr lang="de-DE" sz="1000" dirty="0">
              <a:latin typeface="Arial" panose="020B0604020202020204" pitchFamily="34" charset="0"/>
              <a:cs typeface="Arial" panose="020B0604020202020204" pitchFamily="34" charset="0"/>
            </a:endParaRPr>
          </a:p>
        </p:txBody>
      </p:sp>
      <p:sp>
        <p:nvSpPr>
          <p:cNvPr id="12" name="object 23">
            <a:extLst>
              <a:ext uri="{FF2B5EF4-FFF2-40B4-BE49-F238E27FC236}">
                <a16:creationId xmlns:a16="http://schemas.microsoft.com/office/drawing/2014/main" id="{2EC53177-5B64-4B48-BEE7-BAA2D647934C}"/>
              </a:ext>
            </a:extLst>
          </p:cNvPr>
          <p:cNvSpPr txBox="1"/>
          <p:nvPr userDrawn="1"/>
        </p:nvSpPr>
        <p:spPr>
          <a:xfrm>
            <a:off x="7753798" y="4966419"/>
            <a:ext cx="1440000" cy="747769"/>
          </a:xfrm>
          <a:prstGeom prst="rect">
            <a:avLst/>
          </a:prstGeom>
        </p:spPr>
        <p:txBody>
          <a:bodyPr vert="horz" wrap="square" lIns="72000" tIns="0" rIns="0" bIns="0" rtlCol="0">
            <a:spAutoFit/>
          </a:bodyPr>
          <a:lstStyle/>
          <a:p>
            <a:pPr marL="13999" marR="5600">
              <a:lnSpc>
                <a:spcPct val="114000"/>
              </a:lnSpc>
              <a:spcBef>
                <a:spcPts val="176"/>
              </a:spcBef>
            </a:pPr>
            <a:r>
              <a:rPr lang="de-DE" sz="1200" b="0" spc="300" dirty="0">
                <a:solidFill>
                  <a:schemeClr val="accent1"/>
                </a:solidFill>
                <a:latin typeface="Arial" panose="020B0604020202020204" pitchFamily="34" charset="0"/>
                <a:cs typeface="Arial" panose="020B0604020202020204" pitchFamily="34" charset="0"/>
              </a:rPr>
              <a:t>2004</a:t>
            </a:r>
          </a:p>
          <a:p>
            <a:pPr marL="13999" marR="5600">
              <a:lnSpc>
                <a:spcPct val="114000"/>
              </a:lnSpc>
              <a:spcBef>
                <a:spcPts val="176"/>
              </a:spcBef>
            </a:pPr>
            <a:r>
              <a:rPr lang="de-DE" sz="1000" dirty="0">
                <a:solidFill>
                  <a:srgbClr val="231F20"/>
                </a:solidFill>
                <a:latin typeface="Arial" panose="020B0604020202020204" pitchFamily="34" charset="0"/>
                <a:cs typeface="Arial" panose="020B0604020202020204" pitchFamily="34" charset="0"/>
              </a:rPr>
              <a:t>Bezug der neuen  Hauptverwaltung</a:t>
            </a:r>
            <a:br>
              <a:rPr lang="de-DE" sz="1000" dirty="0">
                <a:solidFill>
                  <a:srgbClr val="231F20"/>
                </a:solidFill>
                <a:latin typeface="Arial" panose="020B0604020202020204" pitchFamily="34" charset="0"/>
                <a:cs typeface="Arial" panose="020B0604020202020204" pitchFamily="34" charset="0"/>
              </a:rPr>
            </a:br>
            <a:r>
              <a:rPr lang="de-DE" sz="1000" dirty="0">
                <a:solidFill>
                  <a:srgbClr val="231F20"/>
                </a:solidFill>
                <a:latin typeface="Arial" panose="020B0604020202020204" pitchFamily="34" charset="0"/>
                <a:cs typeface="Arial" panose="020B0604020202020204" pitchFamily="34" charset="0"/>
              </a:rPr>
              <a:t>in Düsseldorf</a:t>
            </a:r>
            <a:endParaRPr lang="de-DE" sz="1000" dirty="0">
              <a:latin typeface="Arial" panose="020B0604020202020204" pitchFamily="34" charset="0"/>
              <a:cs typeface="Arial" panose="020B0604020202020204" pitchFamily="34" charset="0"/>
            </a:endParaRPr>
          </a:p>
        </p:txBody>
      </p:sp>
      <p:sp>
        <p:nvSpPr>
          <p:cNvPr id="13" name="object 24">
            <a:extLst>
              <a:ext uri="{FF2B5EF4-FFF2-40B4-BE49-F238E27FC236}">
                <a16:creationId xmlns:a16="http://schemas.microsoft.com/office/drawing/2014/main" id="{5BF784E3-1E42-4B15-9C2C-E551C8E05743}"/>
              </a:ext>
            </a:extLst>
          </p:cNvPr>
          <p:cNvSpPr txBox="1"/>
          <p:nvPr userDrawn="1"/>
        </p:nvSpPr>
        <p:spPr>
          <a:xfrm>
            <a:off x="8537475" y="2790797"/>
            <a:ext cx="1440000" cy="747769"/>
          </a:xfrm>
          <a:prstGeom prst="rect">
            <a:avLst/>
          </a:prstGeom>
        </p:spPr>
        <p:txBody>
          <a:bodyPr vert="horz" wrap="square" lIns="72000" tIns="0" rIns="0" bIns="0" rtlCol="0">
            <a:spAutoFit/>
          </a:bodyPr>
          <a:lstStyle/>
          <a:p>
            <a:pPr marL="13999" marR="5600">
              <a:lnSpc>
                <a:spcPct val="114000"/>
              </a:lnSpc>
              <a:spcBef>
                <a:spcPts val="176"/>
              </a:spcBef>
            </a:pPr>
            <a:r>
              <a:rPr lang="de-DE" sz="1200" b="0" spc="300" dirty="0">
                <a:solidFill>
                  <a:schemeClr val="accent1"/>
                </a:solidFill>
                <a:latin typeface="Arial" panose="020B0604020202020204" pitchFamily="34" charset="0"/>
                <a:cs typeface="Arial" panose="020B0604020202020204" pitchFamily="34" charset="0"/>
              </a:rPr>
              <a:t>2012</a:t>
            </a:r>
          </a:p>
          <a:p>
            <a:pPr marL="13999" marR="5600">
              <a:lnSpc>
                <a:spcPct val="114000"/>
              </a:lnSpc>
              <a:spcBef>
                <a:spcPts val="176"/>
              </a:spcBef>
            </a:pPr>
            <a:r>
              <a:rPr lang="de-DE" sz="1000" dirty="0">
                <a:solidFill>
                  <a:srgbClr val="231F20"/>
                </a:solidFill>
                <a:latin typeface="Arial" panose="020B0604020202020204" pitchFamily="34" charset="0"/>
                <a:cs typeface="Arial" panose="020B0604020202020204" pitchFamily="34" charset="0"/>
              </a:rPr>
              <a:t>Bundesweite  Einführung spezieller  Betreuungskonzepte</a:t>
            </a:r>
          </a:p>
        </p:txBody>
      </p:sp>
      <p:sp>
        <p:nvSpPr>
          <p:cNvPr id="14" name="object 25">
            <a:extLst>
              <a:ext uri="{FF2B5EF4-FFF2-40B4-BE49-F238E27FC236}">
                <a16:creationId xmlns:a16="http://schemas.microsoft.com/office/drawing/2014/main" id="{4DB265BB-87FD-49C3-9D02-870818FF75E9}"/>
              </a:ext>
            </a:extLst>
          </p:cNvPr>
          <p:cNvSpPr txBox="1"/>
          <p:nvPr userDrawn="1"/>
        </p:nvSpPr>
        <p:spPr>
          <a:xfrm>
            <a:off x="6970124" y="2966230"/>
            <a:ext cx="1440000" cy="572336"/>
          </a:xfrm>
          <a:prstGeom prst="rect">
            <a:avLst/>
          </a:prstGeom>
        </p:spPr>
        <p:txBody>
          <a:bodyPr vert="horz" wrap="square" lIns="72000" tIns="0" rIns="0" bIns="0" rtlCol="0">
            <a:spAutoFit/>
          </a:bodyPr>
          <a:lstStyle/>
          <a:p>
            <a:pPr marL="13999" marR="5600">
              <a:lnSpc>
                <a:spcPct val="114000"/>
              </a:lnSpc>
              <a:spcBef>
                <a:spcPts val="176"/>
              </a:spcBef>
            </a:pPr>
            <a:r>
              <a:rPr lang="de-DE" sz="1200" b="0" spc="300" dirty="0">
                <a:solidFill>
                  <a:schemeClr val="accent1"/>
                </a:solidFill>
                <a:latin typeface="Arial" panose="020B0604020202020204" pitchFamily="34" charset="0"/>
                <a:cs typeface="Arial" panose="020B0604020202020204" pitchFamily="34" charset="0"/>
              </a:rPr>
              <a:t>2002</a:t>
            </a:r>
          </a:p>
          <a:p>
            <a:pPr marL="13999" marR="5600">
              <a:lnSpc>
                <a:spcPct val="114000"/>
              </a:lnSpc>
              <a:spcBef>
                <a:spcPts val="176"/>
              </a:spcBef>
            </a:pPr>
            <a:r>
              <a:rPr lang="de-DE" sz="1000" dirty="0">
                <a:solidFill>
                  <a:srgbClr val="231F20"/>
                </a:solidFill>
                <a:latin typeface="Arial" panose="020B0604020202020204" pitchFamily="34" charset="0"/>
                <a:cs typeface="Arial" panose="020B0604020202020204" pitchFamily="34" charset="0"/>
              </a:rPr>
              <a:t>100-jähriges Bestehen  der apoBank</a:t>
            </a:r>
            <a:endParaRPr lang="de-DE" sz="1000" dirty="0">
              <a:latin typeface="Arial" panose="020B0604020202020204" pitchFamily="34" charset="0"/>
              <a:cs typeface="Arial" panose="020B0604020202020204" pitchFamily="34" charset="0"/>
            </a:endParaRPr>
          </a:p>
        </p:txBody>
      </p:sp>
      <p:sp>
        <p:nvSpPr>
          <p:cNvPr id="15" name="object 26">
            <a:extLst>
              <a:ext uri="{FF2B5EF4-FFF2-40B4-BE49-F238E27FC236}">
                <a16:creationId xmlns:a16="http://schemas.microsoft.com/office/drawing/2014/main" id="{BFF51C7B-3AC0-47E5-B7ED-412375EE86AC}"/>
              </a:ext>
            </a:extLst>
          </p:cNvPr>
          <p:cNvSpPr txBox="1"/>
          <p:nvPr userDrawn="1"/>
        </p:nvSpPr>
        <p:spPr>
          <a:xfrm>
            <a:off x="5402776" y="2790797"/>
            <a:ext cx="1440000" cy="747769"/>
          </a:xfrm>
          <a:prstGeom prst="rect">
            <a:avLst/>
          </a:prstGeom>
        </p:spPr>
        <p:txBody>
          <a:bodyPr vert="horz" wrap="square" lIns="72000" tIns="0" rIns="0" bIns="0" rtlCol="0">
            <a:spAutoFit/>
          </a:bodyPr>
          <a:lstStyle/>
          <a:p>
            <a:pPr marL="13999" marR="5600">
              <a:lnSpc>
                <a:spcPct val="114000"/>
              </a:lnSpc>
              <a:spcBef>
                <a:spcPts val="176"/>
              </a:spcBef>
            </a:pPr>
            <a:r>
              <a:rPr lang="de-DE" sz="1200" b="0" spc="300" dirty="0">
                <a:solidFill>
                  <a:schemeClr val="accent1"/>
                </a:solidFill>
                <a:latin typeface="Arial" panose="020B0604020202020204" pitchFamily="34" charset="0"/>
                <a:cs typeface="Arial" panose="020B0604020202020204" pitchFamily="34" charset="0"/>
              </a:rPr>
              <a:t>1957</a:t>
            </a:r>
          </a:p>
          <a:p>
            <a:pPr marL="13999" marR="5600">
              <a:lnSpc>
                <a:spcPct val="114000"/>
              </a:lnSpc>
              <a:spcBef>
                <a:spcPts val="176"/>
              </a:spcBef>
            </a:pPr>
            <a:r>
              <a:rPr lang="de-DE" sz="1000" dirty="0">
                <a:solidFill>
                  <a:srgbClr val="231F20"/>
                </a:solidFill>
                <a:latin typeface="Arial" panose="020B0604020202020204" pitchFamily="34" charset="0"/>
                <a:cs typeface="Arial" panose="020B0604020202020204" pitchFamily="34" charset="0"/>
              </a:rPr>
              <a:t>Umfirmierung in </a:t>
            </a:r>
            <a:r>
              <a:rPr lang="de-DE" sz="1000" b="1" dirty="0">
                <a:solidFill>
                  <a:srgbClr val="231F20"/>
                </a:solidFill>
                <a:latin typeface="Arial" panose="020B0604020202020204" pitchFamily="34" charset="0"/>
                <a:cs typeface="Arial" panose="020B0604020202020204" pitchFamily="34" charset="0"/>
              </a:rPr>
              <a:t>Deutsche Apotheker- und Ärztebank</a:t>
            </a:r>
            <a:endParaRPr lang="de-DE" sz="1000" b="1" dirty="0">
              <a:latin typeface="Arial" panose="020B0604020202020204" pitchFamily="34" charset="0"/>
              <a:cs typeface="Arial" panose="020B0604020202020204" pitchFamily="34" charset="0"/>
            </a:endParaRPr>
          </a:p>
        </p:txBody>
      </p:sp>
      <p:cxnSp>
        <p:nvCxnSpPr>
          <p:cNvPr id="16" name="Gerader Verbinder 15">
            <a:extLst>
              <a:ext uri="{FF2B5EF4-FFF2-40B4-BE49-F238E27FC236}">
                <a16:creationId xmlns:a16="http://schemas.microsoft.com/office/drawing/2014/main" id="{336FD3C6-8512-4444-956D-1F8DC9F2AAB6}"/>
              </a:ext>
            </a:extLst>
          </p:cNvPr>
          <p:cNvCxnSpPr/>
          <p:nvPr userDrawn="1"/>
        </p:nvCxnSpPr>
        <p:spPr>
          <a:xfrm>
            <a:off x="708025" y="2687673"/>
            <a:ext cx="0" cy="1388788"/>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7" name="Gerader Verbinder 16">
            <a:extLst>
              <a:ext uri="{FF2B5EF4-FFF2-40B4-BE49-F238E27FC236}">
                <a16:creationId xmlns:a16="http://schemas.microsoft.com/office/drawing/2014/main" id="{EED608B4-1B6A-4B23-BADE-95E1672699A2}"/>
              </a:ext>
            </a:extLst>
          </p:cNvPr>
          <p:cNvCxnSpPr>
            <a:cxnSpLocks/>
          </p:cNvCxnSpPr>
          <p:nvPr userDrawn="1"/>
        </p:nvCxnSpPr>
        <p:spPr>
          <a:xfrm>
            <a:off x="1484406" y="4388682"/>
            <a:ext cx="0" cy="1297737"/>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8" name="Gerader Verbinder 17">
            <a:extLst>
              <a:ext uri="{FF2B5EF4-FFF2-40B4-BE49-F238E27FC236}">
                <a16:creationId xmlns:a16="http://schemas.microsoft.com/office/drawing/2014/main" id="{74B6C7BB-8F47-4629-8FB4-6DA112D6C4ED}"/>
              </a:ext>
            </a:extLst>
          </p:cNvPr>
          <p:cNvCxnSpPr>
            <a:cxnSpLocks/>
          </p:cNvCxnSpPr>
          <p:nvPr userDrawn="1"/>
        </p:nvCxnSpPr>
        <p:spPr>
          <a:xfrm>
            <a:off x="3051754" y="4388682"/>
            <a:ext cx="0" cy="1297737"/>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9" name="Gerader Verbinder 18">
            <a:extLst>
              <a:ext uri="{FF2B5EF4-FFF2-40B4-BE49-F238E27FC236}">
                <a16:creationId xmlns:a16="http://schemas.microsoft.com/office/drawing/2014/main" id="{E94739B3-386F-4875-BD98-CF56A3388859}"/>
              </a:ext>
            </a:extLst>
          </p:cNvPr>
          <p:cNvCxnSpPr>
            <a:cxnSpLocks/>
          </p:cNvCxnSpPr>
          <p:nvPr userDrawn="1"/>
        </p:nvCxnSpPr>
        <p:spPr>
          <a:xfrm>
            <a:off x="3836371" y="2465580"/>
            <a:ext cx="0" cy="163230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0" name="Gerader Verbinder 19">
            <a:extLst>
              <a:ext uri="{FF2B5EF4-FFF2-40B4-BE49-F238E27FC236}">
                <a16:creationId xmlns:a16="http://schemas.microsoft.com/office/drawing/2014/main" id="{4B104D5E-E457-43FC-88AA-9160E0762F6D}"/>
              </a:ext>
            </a:extLst>
          </p:cNvPr>
          <p:cNvCxnSpPr>
            <a:cxnSpLocks/>
          </p:cNvCxnSpPr>
          <p:nvPr userDrawn="1"/>
        </p:nvCxnSpPr>
        <p:spPr>
          <a:xfrm>
            <a:off x="4619102" y="4388682"/>
            <a:ext cx="0" cy="1325506"/>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Gerader Verbinder 20">
            <a:extLst>
              <a:ext uri="{FF2B5EF4-FFF2-40B4-BE49-F238E27FC236}">
                <a16:creationId xmlns:a16="http://schemas.microsoft.com/office/drawing/2014/main" id="{84C538BA-D92B-4DB4-87B9-91BEBCA04162}"/>
              </a:ext>
            </a:extLst>
          </p:cNvPr>
          <p:cNvCxnSpPr>
            <a:cxnSpLocks/>
          </p:cNvCxnSpPr>
          <p:nvPr userDrawn="1"/>
        </p:nvCxnSpPr>
        <p:spPr>
          <a:xfrm>
            <a:off x="6186450" y="4388682"/>
            <a:ext cx="0" cy="1500938"/>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 name="Gerader Verbinder 21">
            <a:extLst>
              <a:ext uri="{FF2B5EF4-FFF2-40B4-BE49-F238E27FC236}">
                <a16:creationId xmlns:a16="http://schemas.microsoft.com/office/drawing/2014/main" id="{C96854EE-92F6-4691-8C9D-06F7C60E75A2}"/>
              </a:ext>
            </a:extLst>
          </p:cNvPr>
          <p:cNvCxnSpPr>
            <a:cxnSpLocks/>
          </p:cNvCxnSpPr>
          <p:nvPr userDrawn="1"/>
        </p:nvCxnSpPr>
        <p:spPr>
          <a:xfrm>
            <a:off x="7753798" y="4388682"/>
            <a:ext cx="0" cy="1297737"/>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3" name="Gerader Verbinder 22">
            <a:extLst>
              <a:ext uri="{FF2B5EF4-FFF2-40B4-BE49-F238E27FC236}">
                <a16:creationId xmlns:a16="http://schemas.microsoft.com/office/drawing/2014/main" id="{0746796E-DC6D-4E6C-B918-A183852A7FBE}"/>
              </a:ext>
            </a:extLst>
          </p:cNvPr>
          <p:cNvCxnSpPr>
            <a:cxnSpLocks/>
          </p:cNvCxnSpPr>
          <p:nvPr userDrawn="1"/>
        </p:nvCxnSpPr>
        <p:spPr>
          <a:xfrm>
            <a:off x="2269242" y="2790797"/>
            <a:ext cx="0" cy="1340635"/>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4" name="Gerader Verbinder 23">
            <a:extLst>
              <a:ext uri="{FF2B5EF4-FFF2-40B4-BE49-F238E27FC236}">
                <a16:creationId xmlns:a16="http://schemas.microsoft.com/office/drawing/2014/main" id="{DEDDC7D6-D901-4606-B2B9-394CC81CCD62}"/>
              </a:ext>
            </a:extLst>
          </p:cNvPr>
          <p:cNvCxnSpPr>
            <a:cxnSpLocks/>
          </p:cNvCxnSpPr>
          <p:nvPr userDrawn="1"/>
        </p:nvCxnSpPr>
        <p:spPr>
          <a:xfrm>
            <a:off x="5402776" y="2790796"/>
            <a:ext cx="0" cy="1307084"/>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 name="Gerader Verbinder 24">
            <a:extLst>
              <a:ext uri="{FF2B5EF4-FFF2-40B4-BE49-F238E27FC236}">
                <a16:creationId xmlns:a16="http://schemas.microsoft.com/office/drawing/2014/main" id="{E6717FE0-E08A-44E9-92E6-662A5EDF9CCC}"/>
              </a:ext>
            </a:extLst>
          </p:cNvPr>
          <p:cNvCxnSpPr>
            <a:cxnSpLocks/>
          </p:cNvCxnSpPr>
          <p:nvPr userDrawn="1"/>
        </p:nvCxnSpPr>
        <p:spPr>
          <a:xfrm>
            <a:off x="6971286" y="2991254"/>
            <a:ext cx="0" cy="1097907"/>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6" name="Gerader Verbinder 25">
            <a:extLst>
              <a:ext uri="{FF2B5EF4-FFF2-40B4-BE49-F238E27FC236}">
                <a16:creationId xmlns:a16="http://schemas.microsoft.com/office/drawing/2014/main" id="{AA9BA608-92B2-4650-9FA7-9AFFCB79DE08}"/>
              </a:ext>
            </a:extLst>
          </p:cNvPr>
          <p:cNvCxnSpPr>
            <a:cxnSpLocks/>
          </p:cNvCxnSpPr>
          <p:nvPr userDrawn="1"/>
        </p:nvCxnSpPr>
        <p:spPr>
          <a:xfrm>
            <a:off x="8537475" y="2809846"/>
            <a:ext cx="0" cy="1279315"/>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4" name="Textplatzhalter 2">
            <a:extLst>
              <a:ext uri="{FF2B5EF4-FFF2-40B4-BE49-F238E27FC236}">
                <a16:creationId xmlns:a16="http://schemas.microsoft.com/office/drawing/2014/main" id="{0B0A8D82-C45A-4C49-84B5-86C24D5557FF}"/>
              </a:ext>
            </a:extLst>
          </p:cNvPr>
          <p:cNvSpPr>
            <a:spLocks noGrp="1"/>
          </p:cNvSpPr>
          <p:nvPr>
            <p:ph type="body" sz="quarter" idx="10"/>
          </p:nvPr>
        </p:nvSpPr>
        <p:spPr>
          <a:xfrm>
            <a:off x="834743" y="4131432"/>
            <a:ext cx="8928235" cy="257250"/>
          </a:xfrm>
          <a:prstGeom prst="rect">
            <a:avLst/>
          </a:prstGeom>
        </p:spPr>
        <p:txBody>
          <a:bodyPr/>
          <a:lstStyle>
            <a:lvl1pPr>
              <a:defRPr>
                <a:solidFill>
                  <a:schemeClr val="bg1"/>
                </a:solidFill>
              </a:defRPr>
            </a:lvl1pPr>
          </a:lstStyle>
          <a:p>
            <a:r>
              <a:rPr lang="de-DE" dirty="0"/>
              <a:t>Von der </a:t>
            </a:r>
            <a:r>
              <a:rPr lang="de-DE" dirty="0" err="1"/>
              <a:t>Kreda</a:t>
            </a:r>
            <a:r>
              <a:rPr lang="de-DE" dirty="0"/>
              <a:t> zur </a:t>
            </a:r>
            <a:r>
              <a:rPr lang="de-DE" dirty="0" err="1"/>
              <a:t>apoBank</a:t>
            </a:r>
            <a:endParaRPr lang="de-DE" dirty="0"/>
          </a:p>
        </p:txBody>
      </p:sp>
    </p:spTree>
    <p:extLst>
      <p:ext uri="{BB962C8B-B14F-4D97-AF65-F5344CB8AC3E}">
        <p14:creationId xmlns:p14="http://schemas.microsoft.com/office/powerpoint/2010/main" val="183591919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7 Intro - Kundengruppen apoBank">
    <p:spTree>
      <p:nvGrpSpPr>
        <p:cNvPr id="1" name=""/>
        <p:cNvGrpSpPr/>
        <p:nvPr/>
      </p:nvGrpSpPr>
      <p:grpSpPr>
        <a:xfrm>
          <a:off x="0" y="0"/>
          <a:ext cx="0" cy="0"/>
          <a:chOff x="0" y="0"/>
          <a:chExt cx="0" cy="0"/>
        </a:xfrm>
      </p:grpSpPr>
      <p:sp>
        <p:nvSpPr>
          <p:cNvPr id="3" name="Titel 9">
            <a:extLst>
              <a:ext uri="{FF2B5EF4-FFF2-40B4-BE49-F238E27FC236}">
                <a16:creationId xmlns:a16="http://schemas.microsoft.com/office/drawing/2014/main" id="{3E21D6ED-8B52-4EA5-B0C5-4553138A4653}"/>
              </a:ext>
            </a:extLst>
          </p:cNvPr>
          <p:cNvSpPr>
            <a:spLocks noGrp="1"/>
          </p:cNvSpPr>
          <p:nvPr>
            <p:ph type="title" hasCustomPrompt="1"/>
          </p:nvPr>
        </p:nvSpPr>
        <p:spPr>
          <a:xfrm>
            <a:off x="708253" y="684213"/>
            <a:ext cx="9288463" cy="682625"/>
          </a:xfrm>
        </p:spPr>
        <p:txBody>
          <a:bodyPr>
            <a:noAutofit/>
          </a:bodyPr>
          <a:lstStyle>
            <a:lvl1pPr>
              <a:defRPr/>
            </a:lvl1pPr>
          </a:lstStyle>
          <a:p>
            <a:r>
              <a:rPr lang="de-DE" dirty="0"/>
              <a:t>Unsere Kunden machen uns zur führenden Bank für das Gesundheitswesen</a:t>
            </a:r>
          </a:p>
        </p:txBody>
      </p:sp>
      <p:grpSp>
        <p:nvGrpSpPr>
          <p:cNvPr id="4" name="Gruppierung 2">
            <a:extLst>
              <a:ext uri="{FF2B5EF4-FFF2-40B4-BE49-F238E27FC236}">
                <a16:creationId xmlns:a16="http://schemas.microsoft.com/office/drawing/2014/main" id="{02FEFB89-F191-4D53-B475-22430DD9673F}"/>
              </a:ext>
            </a:extLst>
          </p:cNvPr>
          <p:cNvGrpSpPr/>
          <p:nvPr userDrawn="1"/>
        </p:nvGrpSpPr>
        <p:grpSpPr>
          <a:xfrm>
            <a:off x="701675" y="1697974"/>
            <a:ext cx="7259349" cy="563103"/>
            <a:chOff x="701675" y="1697974"/>
            <a:chExt cx="7259349" cy="563103"/>
          </a:xfrm>
        </p:grpSpPr>
        <p:grpSp>
          <p:nvGrpSpPr>
            <p:cNvPr id="5" name="Gruppierung 16">
              <a:extLst>
                <a:ext uri="{FF2B5EF4-FFF2-40B4-BE49-F238E27FC236}">
                  <a16:creationId xmlns:a16="http://schemas.microsoft.com/office/drawing/2014/main" id="{EECC1B02-6FEB-4FE7-8A8D-D2F2441706F4}"/>
                </a:ext>
              </a:extLst>
            </p:cNvPr>
            <p:cNvGrpSpPr/>
            <p:nvPr/>
          </p:nvGrpSpPr>
          <p:grpSpPr>
            <a:xfrm>
              <a:off x="701675" y="1697974"/>
              <a:ext cx="7259349" cy="563103"/>
              <a:chOff x="1065213" y="1484313"/>
              <a:chExt cx="6725811" cy="521718"/>
            </a:xfrm>
          </p:grpSpPr>
          <p:sp>
            <p:nvSpPr>
              <p:cNvPr id="7" name="Träne 6">
                <a:extLst>
                  <a:ext uri="{FF2B5EF4-FFF2-40B4-BE49-F238E27FC236}">
                    <a16:creationId xmlns:a16="http://schemas.microsoft.com/office/drawing/2014/main" id="{D2F97233-B78F-441A-9C98-65EA699A0BA0}"/>
                  </a:ext>
                </a:extLst>
              </p:cNvPr>
              <p:cNvSpPr/>
              <p:nvPr/>
            </p:nvSpPr>
            <p:spPr>
              <a:xfrm rot="5400000">
                <a:off x="1074945" y="1474581"/>
                <a:ext cx="521718" cy="541182"/>
              </a:xfrm>
              <a:prstGeom prst="teardrop">
                <a:avLst/>
              </a:prstGeom>
              <a:solidFill>
                <a:schemeClr val="accent3">
                  <a:lumMod val="40000"/>
                  <a:lumOff val="6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noAutofit/>
              </a:bodyPr>
              <a:lstStyle/>
              <a:p>
                <a:pPr marL="99377" algn="r">
                  <a:spcAft>
                    <a:spcPts val="1295"/>
                  </a:spcAft>
                </a:pPr>
                <a:endParaRPr lang="de-DE" sz="1600" spc="324" dirty="0">
                  <a:solidFill>
                    <a:schemeClr val="tx2"/>
                  </a:solidFill>
                </a:endParaRPr>
              </a:p>
            </p:txBody>
          </p:sp>
          <p:sp>
            <p:nvSpPr>
              <p:cNvPr id="8" name="Textplatzhalter 4">
                <a:extLst>
                  <a:ext uri="{FF2B5EF4-FFF2-40B4-BE49-F238E27FC236}">
                    <a16:creationId xmlns:a16="http://schemas.microsoft.com/office/drawing/2014/main" id="{F96491C2-ACFA-40AB-8994-AA286E9484D5}"/>
                  </a:ext>
                </a:extLst>
              </p:cNvPr>
              <p:cNvSpPr txBox="1">
                <a:spLocks/>
              </p:cNvSpPr>
              <p:nvPr/>
            </p:nvSpPr>
            <p:spPr>
              <a:xfrm>
                <a:off x="1881987" y="1647447"/>
                <a:ext cx="5909037" cy="195451"/>
              </a:xfrm>
              <a:prstGeom prst="rect">
                <a:avLst/>
              </a:prstGeom>
            </p:spPr>
            <p:txBody>
              <a:bodyPr vert="horz" wrap="square" lIns="0" tIns="0" rIns="0" bIns="0" numCol="1" spcCol="180000" rtlCol="0" anchor="t">
                <a:noAutofit/>
              </a:bodyPr>
              <a:lstStyle>
                <a:lvl1pPr marL="0" eaLnBrk="1" hangingPunct="1">
                  <a:lnSpc>
                    <a:spcPts val="1786"/>
                  </a:lnSpc>
                  <a:spcAft>
                    <a:spcPts val="1417"/>
                  </a:spcAft>
                  <a:defRPr sz="1400">
                    <a:solidFill>
                      <a:schemeClr val="tx1"/>
                    </a:solidFill>
                    <a:latin typeface="Arial" panose="020B0604020202020204" pitchFamily="34" charset="0"/>
                    <a:ea typeface="+mn-ea"/>
                    <a:cs typeface="+mn-cs"/>
                  </a:defRPr>
                </a:lvl1pPr>
                <a:lvl2pPr marL="180975" indent="-180975" eaLnBrk="1" hangingPunct="1">
                  <a:lnSpc>
                    <a:spcPts val="1786"/>
                  </a:lnSpc>
                  <a:spcAft>
                    <a:spcPts val="1417"/>
                  </a:spcAft>
                  <a:buSzPct val="100000"/>
                  <a:buFont typeface="Wingdings" panose="05000000000000000000" pitchFamily="2" charset="2"/>
                  <a:buChar char="§"/>
                  <a:defRPr sz="1400">
                    <a:solidFill>
                      <a:schemeClr val="tx1"/>
                    </a:solidFill>
                    <a:latin typeface="Arial" panose="020B0604020202020204" pitchFamily="34" charset="0"/>
                    <a:ea typeface="+mn-ea"/>
                    <a:cs typeface="+mn-cs"/>
                  </a:defRPr>
                </a:lvl2pPr>
                <a:lvl3pPr marL="361950" indent="-190500" eaLnBrk="1" hangingPunct="1">
                  <a:lnSpc>
                    <a:spcPts val="1786"/>
                  </a:lnSpc>
                  <a:spcAft>
                    <a:spcPts val="1417"/>
                  </a:spcAft>
                  <a:buFont typeface="Symbol" panose="05050102010706020507" pitchFamily="18" charset="2"/>
                  <a:buChar char="-"/>
                  <a:defRPr sz="1400">
                    <a:solidFill>
                      <a:schemeClr val="tx1"/>
                    </a:solidFill>
                    <a:latin typeface="Arial" panose="020B0604020202020204" pitchFamily="34" charset="0"/>
                    <a:ea typeface="+mn-ea"/>
                    <a:cs typeface="+mn-cs"/>
                  </a:defRPr>
                </a:lvl3pPr>
                <a:lvl4pPr marL="552450" indent="-200025" eaLnBrk="1" hangingPunct="1">
                  <a:lnSpc>
                    <a:spcPts val="1786"/>
                  </a:lnSpc>
                  <a:spcAft>
                    <a:spcPts val="1417"/>
                  </a:spcAft>
                  <a:buFont typeface="Arial" panose="020B0604020202020204" pitchFamily="34" charset="0"/>
                  <a:buChar char="•"/>
                  <a:defRPr sz="1400">
                    <a:solidFill>
                      <a:schemeClr val="tx1"/>
                    </a:solidFill>
                    <a:latin typeface="Arial" panose="020B0604020202020204" pitchFamily="34" charset="0"/>
                    <a:ea typeface="+mn-ea"/>
                    <a:cs typeface="+mn-cs"/>
                  </a:defRPr>
                </a:lvl4pPr>
                <a:lvl5pPr marL="733425" indent="-200025" eaLnBrk="1" hangingPunct="1">
                  <a:lnSpc>
                    <a:spcPts val="1786"/>
                  </a:lnSpc>
                  <a:spcAft>
                    <a:spcPts val="1417"/>
                  </a:spcAft>
                  <a:buFont typeface="Courier New" panose="02070309020205020404" pitchFamily="49" charset="0"/>
                  <a:buChar char="o"/>
                  <a:defRPr sz="1400">
                    <a:solidFill>
                      <a:schemeClr val="tx1"/>
                    </a:solidFill>
                    <a:latin typeface="Arial" panose="020B0604020202020204"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spcAft>
                    <a:spcPts val="648"/>
                  </a:spcAft>
                </a:pPr>
                <a:r>
                  <a:rPr lang="de-DE" sz="1600" kern="0" spc="100" dirty="0">
                    <a:solidFill>
                      <a:schemeClr val="tx2"/>
                    </a:solidFill>
                  </a:rPr>
                  <a:t>Heilberufler aller Fachrichtungen</a:t>
                </a:r>
              </a:p>
            </p:txBody>
          </p:sp>
        </p:grpSp>
        <p:pic>
          <p:nvPicPr>
            <p:cNvPr id="6" name="Bild 24">
              <a:extLst>
                <a:ext uri="{FF2B5EF4-FFF2-40B4-BE49-F238E27FC236}">
                  <a16:creationId xmlns:a16="http://schemas.microsoft.com/office/drawing/2014/main" id="{AA048C92-0C48-426A-B8E0-49BC0A26572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6239" y="1818580"/>
              <a:ext cx="237512" cy="321891"/>
            </a:xfrm>
            <a:prstGeom prst="rect">
              <a:avLst/>
            </a:prstGeom>
          </p:spPr>
        </p:pic>
      </p:grpSp>
      <p:grpSp>
        <p:nvGrpSpPr>
          <p:cNvPr id="9" name="Gruppierung 6">
            <a:extLst>
              <a:ext uri="{FF2B5EF4-FFF2-40B4-BE49-F238E27FC236}">
                <a16:creationId xmlns:a16="http://schemas.microsoft.com/office/drawing/2014/main" id="{55FB4163-B629-44D4-AC61-487C8B522234}"/>
              </a:ext>
            </a:extLst>
          </p:cNvPr>
          <p:cNvGrpSpPr/>
          <p:nvPr userDrawn="1"/>
        </p:nvGrpSpPr>
        <p:grpSpPr>
          <a:xfrm>
            <a:off x="701675" y="2774639"/>
            <a:ext cx="7326442" cy="563104"/>
            <a:chOff x="701675" y="2774639"/>
            <a:chExt cx="7326442" cy="563104"/>
          </a:xfrm>
        </p:grpSpPr>
        <p:grpSp>
          <p:nvGrpSpPr>
            <p:cNvPr id="10" name="Gruppierung 5">
              <a:extLst>
                <a:ext uri="{FF2B5EF4-FFF2-40B4-BE49-F238E27FC236}">
                  <a16:creationId xmlns:a16="http://schemas.microsoft.com/office/drawing/2014/main" id="{1C034BA9-58F8-4E81-91BB-1352CEB83453}"/>
                </a:ext>
              </a:extLst>
            </p:cNvPr>
            <p:cNvGrpSpPr/>
            <p:nvPr/>
          </p:nvGrpSpPr>
          <p:grpSpPr>
            <a:xfrm>
              <a:off x="701675" y="2774639"/>
              <a:ext cx="7326442" cy="563104"/>
              <a:chOff x="1067699" y="4446495"/>
              <a:chExt cx="6787973" cy="521718"/>
            </a:xfrm>
          </p:grpSpPr>
          <p:sp>
            <p:nvSpPr>
              <p:cNvPr id="12" name="Träne 11">
                <a:extLst>
                  <a:ext uri="{FF2B5EF4-FFF2-40B4-BE49-F238E27FC236}">
                    <a16:creationId xmlns:a16="http://schemas.microsoft.com/office/drawing/2014/main" id="{BECB2301-C17A-44EC-BDAC-BBDF1F25E6CA}"/>
                  </a:ext>
                </a:extLst>
              </p:cNvPr>
              <p:cNvSpPr/>
              <p:nvPr/>
            </p:nvSpPr>
            <p:spPr>
              <a:xfrm rot="5400000">
                <a:off x="1077431" y="4436763"/>
                <a:ext cx="521718" cy="541182"/>
              </a:xfrm>
              <a:prstGeom prst="teardrop">
                <a:avLst/>
              </a:prstGeom>
              <a:solidFill>
                <a:schemeClr val="accent3">
                  <a:lumMod val="40000"/>
                  <a:lumOff val="6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noAutofit/>
              </a:bodyPr>
              <a:lstStyle/>
              <a:p>
                <a:pPr marL="99377" algn="r">
                  <a:spcAft>
                    <a:spcPts val="1295"/>
                  </a:spcAft>
                </a:pPr>
                <a:endParaRPr lang="de-DE" sz="1600" spc="324" dirty="0">
                  <a:solidFill>
                    <a:schemeClr val="tx2"/>
                  </a:solidFill>
                </a:endParaRPr>
              </a:p>
            </p:txBody>
          </p:sp>
          <p:sp>
            <p:nvSpPr>
              <p:cNvPr id="13" name="Textplatzhalter 4">
                <a:extLst>
                  <a:ext uri="{FF2B5EF4-FFF2-40B4-BE49-F238E27FC236}">
                    <a16:creationId xmlns:a16="http://schemas.microsoft.com/office/drawing/2014/main" id="{26723CC2-D939-4AE7-A9D4-116F91AC9D1C}"/>
                  </a:ext>
                </a:extLst>
              </p:cNvPr>
              <p:cNvSpPr txBox="1">
                <a:spLocks/>
              </p:cNvSpPr>
              <p:nvPr/>
            </p:nvSpPr>
            <p:spPr>
              <a:xfrm>
                <a:off x="1884473" y="4609629"/>
                <a:ext cx="5971199" cy="195451"/>
              </a:xfrm>
              <a:prstGeom prst="rect">
                <a:avLst/>
              </a:prstGeom>
            </p:spPr>
            <p:txBody>
              <a:bodyPr vert="horz" wrap="square" lIns="0" tIns="0" rIns="0" bIns="0" numCol="1" spcCol="180000" rtlCol="0" anchor="t">
                <a:noAutofit/>
              </a:bodyPr>
              <a:lstStyle>
                <a:lvl1pPr marL="0" eaLnBrk="1" hangingPunct="1">
                  <a:lnSpc>
                    <a:spcPts val="1786"/>
                  </a:lnSpc>
                  <a:spcAft>
                    <a:spcPts val="1417"/>
                  </a:spcAft>
                  <a:defRPr sz="1400">
                    <a:solidFill>
                      <a:schemeClr val="tx1"/>
                    </a:solidFill>
                    <a:latin typeface="Arial" panose="020B0604020202020204" pitchFamily="34" charset="0"/>
                    <a:ea typeface="+mn-ea"/>
                    <a:cs typeface="+mn-cs"/>
                  </a:defRPr>
                </a:lvl1pPr>
                <a:lvl2pPr marL="180975" indent="-180975" eaLnBrk="1" hangingPunct="1">
                  <a:lnSpc>
                    <a:spcPts val="1786"/>
                  </a:lnSpc>
                  <a:spcAft>
                    <a:spcPts val="1417"/>
                  </a:spcAft>
                  <a:buSzPct val="100000"/>
                  <a:buFont typeface="Wingdings" panose="05000000000000000000" pitchFamily="2" charset="2"/>
                  <a:buChar char="§"/>
                  <a:defRPr sz="1400">
                    <a:solidFill>
                      <a:schemeClr val="tx1"/>
                    </a:solidFill>
                    <a:latin typeface="Arial" panose="020B0604020202020204" pitchFamily="34" charset="0"/>
                    <a:ea typeface="+mn-ea"/>
                    <a:cs typeface="+mn-cs"/>
                  </a:defRPr>
                </a:lvl2pPr>
                <a:lvl3pPr marL="361950" indent="-190500" eaLnBrk="1" hangingPunct="1">
                  <a:lnSpc>
                    <a:spcPts val="1786"/>
                  </a:lnSpc>
                  <a:spcAft>
                    <a:spcPts val="1417"/>
                  </a:spcAft>
                  <a:buFont typeface="Symbol" panose="05050102010706020507" pitchFamily="18" charset="2"/>
                  <a:buChar char="-"/>
                  <a:defRPr sz="1400">
                    <a:solidFill>
                      <a:schemeClr val="tx1"/>
                    </a:solidFill>
                    <a:latin typeface="Arial" panose="020B0604020202020204" pitchFamily="34" charset="0"/>
                    <a:ea typeface="+mn-ea"/>
                    <a:cs typeface="+mn-cs"/>
                  </a:defRPr>
                </a:lvl3pPr>
                <a:lvl4pPr marL="552450" indent="-200025" eaLnBrk="1" hangingPunct="1">
                  <a:lnSpc>
                    <a:spcPts val="1786"/>
                  </a:lnSpc>
                  <a:spcAft>
                    <a:spcPts val="1417"/>
                  </a:spcAft>
                  <a:buFont typeface="Arial" panose="020B0604020202020204" pitchFamily="34" charset="0"/>
                  <a:buChar char="•"/>
                  <a:defRPr sz="1400">
                    <a:solidFill>
                      <a:schemeClr val="tx1"/>
                    </a:solidFill>
                    <a:latin typeface="Arial" panose="020B0604020202020204" pitchFamily="34" charset="0"/>
                    <a:ea typeface="+mn-ea"/>
                    <a:cs typeface="+mn-cs"/>
                  </a:defRPr>
                </a:lvl4pPr>
                <a:lvl5pPr marL="733425" indent="-200025" eaLnBrk="1" hangingPunct="1">
                  <a:lnSpc>
                    <a:spcPts val="1786"/>
                  </a:lnSpc>
                  <a:spcAft>
                    <a:spcPts val="1417"/>
                  </a:spcAft>
                  <a:buFont typeface="Courier New" panose="02070309020205020404" pitchFamily="49" charset="0"/>
                  <a:buChar char="o"/>
                  <a:defRPr sz="1400">
                    <a:solidFill>
                      <a:schemeClr val="tx1"/>
                    </a:solidFill>
                    <a:latin typeface="Arial" panose="020B0604020202020204"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de-DE" sz="1600" spc="100" dirty="0">
                    <a:solidFill>
                      <a:schemeClr val="tx2"/>
                    </a:solidFill>
                  </a:rPr>
                  <a:t>Stationäre Versorgungsstrukturen</a:t>
                </a:r>
              </a:p>
            </p:txBody>
          </p:sp>
        </p:grpSp>
        <p:pic>
          <p:nvPicPr>
            <p:cNvPr id="11" name="Bild 25">
              <a:extLst>
                <a:ext uri="{FF2B5EF4-FFF2-40B4-BE49-F238E27FC236}">
                  <a16:creationId xmlns:a16="http://schemas.microsoft.com/office/drawing/2014/main" id="{3A85ADC5-852D-4265-A2CD-02E49D9DBCD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51599" y="2900768"/>
              <a:ext cx="312617" cy="310846"/>
            </a:xfrm>
            <a:prstGeom prst="rect">
              <a:avLst/>
            </a:prstGeom>
          </p:spPr>
        </p:pic>
      </p:grpSp>
      <p:grpSp>
        <p:nvGrpSpPr>
          <p:cNvPr id="14" name="Gruppierung 7">
            <a:extLst>
              <a:ext uri="{FF2B5EF4-FFF2-40B4-BE49-F238E27FC236}">
                <a16:creationId xmlns:a16="http://schemas.microsoft.com/office/drawing/2014/main" id="{E8276381-6732-45B8-B695-162854C09BEF}"/>
              </a:ext>
            </a:extLst>
          </p:cNvPr>
          <p:cNvGrpSpPr/>
          <p:nvPr userDrawn="1"/>
        </p:nvGrpSpPr>
        <p:grpSpPr>
          <a:xfrm>
            <a:off x="701675" y="3851305"/>
            <a:ext cx="7326442" cy="563104"/>
            <a:chOff x="701675" y="3851305"/>
            <a:chExt cx="7326442" cy="563104"/>
          </a:xfrm>
        </p:grpSpPr>
        <p:grpSp>
          <p:nvGrpSpPr>
            <p:cNvPr id="15" name="Gruppierung 3">
              <a:extLst>
                <a:ext uri="{FF2B5EF4-FFF2-40B4-BE49-F238E27FC236}">
                  <a16:creationId xmlns:a16="http://schemas.microsoft.com/office/drawing/2014/main" id="{663770FE-F666-41F2-8E8D-56EEADBA4A97}"/>
                </a:ext>
              </a:extLst>
            </p:cNvPr>
            <p:cNvGrpSpPr/>
            <p:nvPr/>
          </p:nvGrpSpPr>
          <p:grpSpPr>
            <a:xfrm>
              <a:off x="701675" y="3851305"/>
              <a:ext cx="7326442" cy="563104"/>
              <a:chOff x="1067699" y="5528238"/>
              <a:chExt cx="6787973" cy="521718"/>
            </a:xfrm>
          </p:grpSpPr>
          <p:sp>
            <p:nvSpPr>
              <p:cNvPr id="17" name="Träne 16">
                <a:extLst>
                  <a:ext uri="{FF2B5EF4-FFF2-40B4-BE49-F238E27FC236}">
                    <a16:creationId xmlns:a16="http://schemas.microsoft.com/office/drawing/2014/main" id="{1F4ABD10-8F6A-462A-81C3-069965AF4247}"/>
                  </a:ext>
                </a:extLst>
              </p:cNvPr>
              <p:cNvSpPr/>
              <p:nvPr/>
            </p:nvSpPr>
            <p:spPr>
              <a:xfrm rot="5400000">
                <a:off x="1077431" y="5518506"/>
                <a:ext cx="521718" cy="541182"/>
              </a:xfrm>
              <a:prstGeom prst="teardrop">
                <a:avLst/>
              </a:prstGeom>
              <a:solidFill>
                <a:schemeClr val="accent3">
                  <a:lumMod val="40000"/>
                  <a:lumOff val="6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noAutofit/>
              </a:bodyPr>
              <a:lstStyle/>
              <a:p>
                <a:pPr marL="99377" algn="r">
                  <a:spcAft>
                    <a:spcPts val="1295"/>
                  </a:spcAft>
                </a:pPr>
                <a:endParaRPr lang="de-DE" sz="1600" spc="324" dirty="0">
                  <a:solidFill>
                    <a:schemeClr val="tx2"/>
                  </a:solidFill>
                </a:endParaRPr>
              </a:p>
            </p:txBody>
          </p:sp>
          <p:sp>
            <p:nvSpPr>
              <p:cNvPr id="18" name="Textplatzhalter 4">
                <a:extLst>
                  <a:ext uri="{FF2B5EF4-FFF2-40B4-BE49-F238E27FC236}">
                    <a16:creationId xmlns:a16="http://schemas.microsoft.com/office/drawing/2014/main" id="{0F81335A-0801-4ECF-A69D-89FB5C66E1CA}"/>
                  </a:ext>
                </a:extLst>
              </p:cNvPr>
              <p:cNvSpPr txBox="1">
                <a:spLocks/>
              </p:cNvSpPr>
              <p:nvPr/>
            </p:nvSpPr>
            <p:spPr>
              <a:xfrm>
                <a:off x="1884473" y="5691372"/>
                <a:ext cx="5971199" cy="195451"/>
              </a:xfrm>
              <a:prstGeom prst="rect">
                <a:avLst/>
              </a:prstGeom>
            </p:spPr>
            <p:txBody>
              <a:bodyPr vert="horz" wrap="square" lIns="0" tIns="0" rIns="0" bIns="0" numCol="1" spcCol="180000" rtlCol="0" anchor="t">
                <a:noAutofit/>
              </a:bodyPr>
              <a:lstStyle>
                <a:lvl1pPr marL="0" eaLnBrk="1" hangingPunct="1">
                  <a:lnSpc>
                    <a:spcPts val="1786"/>
                  </a:lnSpc>
                  <a:spcAft>
                    <a:spcPts val="1417"/>
                  </a:spcAft>
                  <a:defRPr sz="1400">
                    <a:solidFill>
                      <a:schemeClr val="tx1"/>
                    </a:solidFill>
                    <a:latin typeface="Arial" panose="020B0604020202020204" pitchFamily="34" charset="0"/>
                    <a:ea typeface="+mn-ea"/>
                    <a:cs typeface="+mn-cs"/>
                  </a:defRPr>
                </a:lvl1pPr>
                <a:lvl2pPr marL="180975" indent="-180975" eaLnBrk="1" hangingPunct="1">
                  <a:lnSpc>
                    <a:spcPts val="1786"/>
                  </a:lnSpc>
                  <a:spcAft>
                    <a:spcPts val="1417"/>
                  </a:spcAft>
                  <a:buSzPct val="100000"/>
                  <a:buFont typeface="Wingdings" panose="05000000000000000000" pitchFamily="2" charset="2"/>
                  <a:buChar char="§"/>
                  <a:defRPr sz="1400">
                    <a:solidFill>
                      <a:schemeClr val="tx1"/>
                    </a:solidFill>
                    <a:latin typeface="Arial" panose="020B0604020202020204" pitchFamily="34" charset="0"/>
                    <a:ea typeface="+mn-ea"/>
                    <a:cs typeface="+mn-cs"/>
                  </a:defRPr>
                </a:lvl2pPr>
                <a:lvl3pPr marL="361950" indent="-190500" eaLnBrk="1" hangingPunct="1">
                  <a:lnSpc>
                    <a:spcPts val="1786"/>
                  </a:lnSpc>
                  <a:spcAft>
                    <a:spcPts val="1417"/>
                  </a:spcAft>
                  <a:buFont typeface="Symbol" panose="05050102010706020507" pitchFamily="18" charset="2"/>
                  <a:buChar char="-"/>
                  <a:defRPr sz="1400">
                    <a:solidFill>
                      <a:schemeClr val="tx1"/>
                    </a:solidFill>
                    <a:latin typeface="Arial" panose="020B0604020202020204" pitchFamily="34" charset="0"/>
                    <a:ea typeface="+mn-ea"/>
                    <a:cs typeface="+mn-cs"/>
                  </a:defRPr>
                </a:lvl3pPr>
                <a:lvl4pPr marL="552450" indent="-200025" eaLnBrk="1" hangingPunct="1">
                  <a:lnSpc>
                    <a:spcPts val="1786"/>
                  </a:lnSpc>
                  <a:spcAft>
                    <a:spcPts val="1417"/>
                  </a:spcAft>
                  <a:buFont typeface="Arial" panose="020B0604020202020204" pitchFamily="34" charset="0"/>
                  <a:buChar char="•"/>
                  <a:defRPr sz="1400">
                    <a:solidFill>
                      <a:schemeClr val="tx1"/>
                    </a:solidFill>
                    <a:latin typeface="Arial" panose="020B0604020202020204" pitchFamily="34" charset="0"/>
                    <a:ea typeface="+mn-ea"/>
                    <a:cs typeface="+mn-cs"/>
                  </a:defRPr>
                </a:lvl4pPr>
                <a:lvl5pPr marL="733425" indent="-200025" eaLnBrk="1" hangingPunct="1">
                  <a:lnSpc>
                    <a:spcPts val="1786"/>
                  </a:lnSpc>
                  <a:spcAft>
                    <a:spcPts val="1417"/>
                  </a:spcAft>
                  <a:buFont typeface="Courier New" panose="02070309020205020404" pitchFamily="49" charset="0"/>
                  <a:buChar char="o"/>
                  <a:defRPr sz="1400">
                    <a:solidFill>
                      <a:schemeClr val="tx1"/>
                    </a:solidFill>
                    <a:latin typeface="Arial" panose="020B0604020202020204"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de-DE" sz="1600" spc="100" dirty="0">
                    <a:solidFill>
                      <a:schemeClr val="tx2"/>
                    </a:solidFill>
                  </a:rPr>
                  <a:t>Ambulante Versorgungsstrukturen</a:t>
                </a:r>
              </a:p>
            </p:txBody>
          </p:sp>
        </p:grpSp>
        <p:pic>
          <p:nvPicPr>
            <p:cNvPr id="16" name="Bild 26">
              <a:extLst>
                <a:ext uri="{FF2B5EF4-FFF2-40B4-BE49-F238E27FC236}">
                  <a16:creationId xmlns:a16="http://schemas.microsoft.com/office/drawing/2014/main" id="{628C307D-F736-4966-8359-F6D5878551F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51599" y="3977434"/>
              <a:ext cx="312617" cy="310846"/>
            </a:xfrm>
            <a:prstGeom prst="rect">
              <a:avLst/>
            </a:prstGeom>
          </p:spPr>
        </p:pic>
      </p:grpSp>
      <p:grpSp>
        <p:nvGrpSpPr>
          <p:cNvPr id="19" name="Gruppierung 8">
            <a:extLst>
              <a:ext uri="{FF2B5EF4-FFF2-40B4-BE49-F238E27FC236}">
                <a16:creationId xmlns:a16="http://schemas.microsoft.com/office/drawing/2014/main" id="{2D5DC0D5-DBAF-443E-BAD2-D116C249061F}"/>
              </a:ext>
            </a:extLst>
          </p:cNvPr>
          <p:cNvGrpSpPr/>
          <p:nvPr userDrawn="1"/>
        </p:nvGrpSpPr>
        <p:grpSpPr>
          <a:xfrm>
            <a:off x="701675" y="4927971"/>
            <a:ext cx="7326442" cy="563104"/>
            <a:chOff x="701675" y="4927971"/>
            <a:chExt cx="7326442" cy="563104"/>
          </a:xfrm>
        </p:grpSpPr>
        <p:grpSp>
          <p:nvGrpSpPr>
            <p:cNvPr id="20" name="Gruppierung 18">
              <a:extLst>
                <a:ext uri="{FF2B5EF4-FFF2-40B4-BE49-F238E27FC236}">
                  <a16:creationId xmlns:a16="http://schemas.microsoft.com/office/drawing/2014/main" id="{20E9FA8B-30EA-4CE7-918A-0653D271F0A5}"/>
                </a:ext>
              </a:extLst>
            </p:cNvPr>
            <p:cNvGrpSpPr/>
            <p:nvPr/>
          </p:nvGrpSpPr>
          <p:grpSpPr>
            <a:xfrm>
              <a:off x="701675" y="4927971"/>
              <a:ext cx="7326442" cy="563104"/>
              <a:chOff x="1067699" y="3487445"/>
              <a:chExt cx="6787973" cy="521718"/>
            </a:xfrm>
          </p:grpSpPr>
          <p:sp>
            <p:nvSpPr>
              <p:cNvPr id="22" name="Träne 21">
                <a:extLst>
                  <a:ext uri="{FF2B5EF4-FFF2-40B4-BE49-F238E27FC236}">
                    <a16:creationId xmlns:a16="http://schemas.microsoft.com/office/drawing/2014/main" id="{1E63F786-64B3-4DE8-A239-6B050CEFE231}"/>
                  </a:ext>
                </a:extLst>
              </p:cNvPr>
              <p:cNvSpPr/>
              <p:nvPr/>
            </p:nvSpPr>
            <p:spPr>
              <a:xfrm rot="5400000">
                <a:off x="1077431" y="3477713"/>
                <a:ext cx="521718" cy="541182"/>
              </a:xfrm>
              <a:prstGeom prst="teardrop">
                <a:avLst/>
              </a:prstGeom>
              <a:solidFill>
                <a:schemeClr val="accent3">
                  <a:lumMod val="40000"/>
                  <a:lumOff val="6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noAutofit/>
              </a:bodyPr>
              <a:lstStyle/>
              <a:p>
                <a:pPr marL="99377" algn="r">
                  <a:spcAft>
                    <a:spcPts val="1295"/>
                  </a:spcAft>
                </a:pPr>
                <a:endParaRPr lang="de-DE" sz="1600" spc="324" dirty="0">
                  <a:solidFill>
                    <a:schemeClr val="tx2"/>
                  </a:solidFill>
                </a:endParaRPr>
              </a:p>
            </p:txBody>
          </p:sp>
          <p:sp>
            <p:nvSpPr>
              <p:cNvPr id="23" name="Textplatzhalter 4">
                <a:extLst>
                  <a:ext uri="{FF2B5EF4-FFF2-40B4-BE49-F238E27FC236}">
                    <a16:creationId xmlns:a16="http://schemas.microsoft.com/office/drawing/2014/main" id="{74CA8BF6-E259-478C-ADA3-8493F64C1FF7}"/>
                  </a:ext>
                </a:extLst>
              </p:cNvPr>
              <p:cNvSpPr txBox="1">
                <a:spLocks/>
              </p:cNvSpPr>
              <p:nvPr/>
            </p:nvSpPr>
            <p:spPr>
              <a:xfrm>
                <a:off x="1884473" y="3650579"/>
                <a:ext cx="5971199" cy="195451"/>
              </a:xfrm>
              <a:prstGeom prst="rect">
                <a:avLst/>
              </a:prstGeom>
            </p:spPr>
            <p:txBody>
              <a:bodyPr vert="horz" wrap="square" lIns="0" tIns="0" rIns="0" bIns="0" numCol="1" spcCol="180000" rtlCol="0" anchor="t">
                <a:noAutofit/>
              </a:bodyPr>
              <a:lstStyle>
                <a:lvl1pPr marL="0" eaLnBrk="1" hangingPunct="1">
                  <a:lnSpc>
                    <a:spcPts val="1786"/>
                  </a:lnSpc>
                  <a:spcAft>
                    <a:spcPts val="1417"/>
                  </a:spcAft>
                  <a:defRPr sz="1400">
                    <a:solidFill>
                      <a:schemeClr val="tx1"/>
                    </a:solidFill>
                    <a:latin typeface="Arial" panose="020B0604020202020204" pitchFamily="34" charset="0"/>
                    <a:ea typeface="+mn-ea"/>
                    <a:cs typeface="+mn-cs"/>
                  </a:defRPr>
                </a:lvl1pPr>
                <a:lvl2pPr marL="180975" indent="-180975" eaLnBrk="1" hangingPunct="1">
                  <a:lnSpc>
                    <a:spcPts val="1786"/>
                  </a:lnSpc>
                  <a:spcAft>
                    <a:spcPts val="1417"/>
                  </a:spcAft>
                  <a:buSzPct val="100000"/>
                  <a:buFont typeface="Wingdings" panose="05000000000000000000" pitchFamily="2" charset="2"/>
                  <a:buChar char="§"/>
                  <a:defRPr sz="1400">
                    <a:solidFill>
                      <a:schemeClr val="tx1"/>
                    </a:solidFill>
                    <a:latin typeface="Arial" panose="020B0604020202020204" pitchFamily="34" charset="0"/>
                    <a:ea typeface="+mn-ea"/>
                    <a:cs typeface="+mn-cs"/>
                  </a:defRPr>
                </a:lvl2pPr>
                <a:lvl3pPr marL="361950" indent="-190500" eaLnBrk="1" hangingPunct="1">
                  <a:lnSpc>
                    <a:spcPts val="1786"/>
                  </a:lnSpc>
                  <a:spcAft>
                    <a:spcPts val="1417"/>
                  </a:spcAft>
                  <a:buFont typeface="Symbol" panose="05050102010706020507" pitchFamily="18" charset="2"/>
                  <a:buChar char="-"/>
                  <a:defRPr sz="1400">
                    <a:solidFill>
                      <a:schemeClr val="tx1"/>
                    </a:solidFill>
                    <a:latin typeface="Arial" panose="020B0604020202020204" pitchFamily="34" charset="0"/>
                    <a:ea typeface="+mn-ea"/>
                    <a:cs typeface="+mn-cs"/>
                  </a:defRPr>
                </a:lvl3pPr>
                <a:lvl4pPr marL="552450" indent="-200025" eaLnBrk="1" hangingPunct="1">
                  <a:lnSpc>
                    <a:spcPts val="1786"/>
                  </a:lnSpc>
                  <a:spcAft>
                    <a:spcPts val="1417"/>
                  </a:spcAft>
                  <a:buFont typeface="Arial" panose="020B0604020202020204" pitchFamily="34" charset="0"/>
                  <a:buChar char="•"/>
                  <a:defRPr sz="1400">
                    <a:solidFill>
                      <a:schemeClr val="tx1"/>
                    </a:solidFill>
                    <a:latin typeface="Arial" panose="020B0604020202020204" pitchFamily="34" charset="0"/>
                    <a:ea typeface="+mn-ea"/>
                    <a:cs typeface="+mn-cs"/>
                  </a:defRPr>
                </a:lvl4pPr>
                <a:lvl5pPr marL="733425" indent="-200025" eaLnBrk="1" hangingPunct="1">
                  <a:lnSpc>
                    <a:spcPts val="1786"/>
                  </a:lnSpc>
                  <a:spcAft>
                    <a:spcPts val="1417"/>
                  </a:spcAft>
                  <a:buFont typeface="Courier New" panose="02070309020205020404" pitchFamily="49" charset="0"/>
                  <a:buChar char="o"/>
                  <a:defRPr sz="1400">
                    <a:solidFill>
                      <a:schemeClr val="tx1"/>
                    </a:solidFill>
                    <a:latin typeface="Arial" panose="020B0604020202020204"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de-DE" sz="1600" kern="0" spc="100" dirty="0">
                    <a:solidFill>
                      <a:schemeClr val="tx2"/>
                    </a:solidFill>
                  </a:rPr>
                  <a:t>Unternehmen der Gesundheitsindustrie</a:t>
                </a:r>
              </a:p>
            </p:txBody>
          </p:sp>
        </p:grpSp>
        <p:pic>
          <p:nvPicPr>
            <p:cNvPr id="21" name="Bild 27">
              <a:extLst>
                <a:ext uri="{FF2B5EF4-FFF2-40B4-BE49-F238E27FC236}">
                  <a16:creationId xmlns:a16="http://schemas.microsoft.com/office/drawing/2014/main" id="{535E8A37-3F1C-4277-93D5-4A849FA4E3D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64166" y="5088174"/>
              <a:ext cx="273308" cy="242697"/>
            </a:xfrm>
            <a:prstGeom prst="rect">
              <a:avLst/>
            </a:prstGeom>
          </p:spPr>
        </p:pic>
      </p:grpSp>
      <p:grpSp>
        <p:nvGrpSpPr>
          <p:cNvPr id="24" name="Gruppierung 10">
            <a:extLst>
              <a:ext uri="{FF2B5EF4-FFF2-40B4-BE49-F238E27FC236}">
                <a16:creationId xmlns:a16="http://schemas.microsoft.com/office/drawing/2014/main" id="{7AB0F162-E1D4-4EB7-9990-A377AD348CB9}"/>
              </a:ext>
            </a:extLst>
          </p:cNvPr>
          <p:cNvGrpSpPr/>
          <p:nvPr userDrawn="1"/>
        </p:nvGrpSpPr>
        <p:grpSpPr>
          <a:xfrm>
            <a:off x="701675" y="6004638"/>
            <a:ext cx="7326442" cy="563104"/>
            <a:chOff x="701675" y="6004638"/>
            <a:chExt cx="7326442" cy="563104"/>
          </a:xfrm>
        </p:grpSpPr>
        <p:grpSp>
          <p:nvGrpSpPr>
            <p:cNvPr id="25" name="Gruppierung 17">
              <a:extLst>
                <a:ext uri="{FF2B5EF4-FFF2-40B4-BE49-F238E27FC236}">
                  <a16:creationId xmlns:a16="http://schemas.microsoft.com/office/drawing/2014/main" id="{7822F1AB-E844-4691-BF15-4A7942240069}"/>
                </a:ext>
              </a:extLst>
            </p:cNvPr>
            <p:cNvGrpSpPr/>
            <p:nvPr/>
          </p:nvGrpSpPr>
          <p:grpSpPr>
            <a:xfrm>
              <a:off x="701675" y="6004638"/>
              <a:ext cx="7326442" cy="563104"/>
              <a:chOff x="1067699" y="2479658"/>
              <a:chExt cx="6787973" cy="521718"/>
            </a:xfrm>
          </p:grpSpPr>
          <p:sp>
            <p:nvSpPr>
              <p:cNvPr id="27" name="Träne 26">
                <a:extLst>
                  <a:ext uri="{FF2B5EF4-FFF2-40B4-BE49-F238E27FC236}">
                    <a16:creationId xmlns:a16="http://schemas.microsoft.com/office/drawing/2014/main" id="{D132EBB7-C148-4054-A355-972E68FA77F6}"/>
                  </a:ext>
                </a:extLst>
              </p:cNvPr>
              <p:cNvSpPr/>
              <p:nvPr/>
            </p:nvSpPr>
            <p:spPr>
              <a:xfrm rot="5400000">
                <a:off x="1077431" y="2469926"/>
                <a:ext cx="521718" cy="541182"/>
              </a:xfrm>
              <a:prstGeom prst="teardrop">
                <a:avLst/>
              </a:prstGeom>
              <a:solidFill>
                <a:schemeClr val="accent3">
                  <a:lumMod val="40000"/>
                  <a:lumOff val="6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noAutofit/>
              </a:bodyPr>
              <a:lstStyle/>
              <a:p>
                <a:pPr marL="99377" algn="r">
                  <a:spcAft>
                    <a:spcPts val="1295"/>
                  </a:spcAft>
                </a:pPr>
                <a:endParaRPr lang="de-DE" sz="1600" spc="324" dirty="0">
                  <a:solidFill>
                    <a:schemeClr val="tx2"/>
                  </a:solidFill>
                </a:endParaRPr>
              </a:p>
            </p:txBody>
          </p:sp>
          <p:sp>
            <p:nvSpPr>
              <p:cNvPr id="28" name="Textplatzhalter 4">
                <a:extLst>
                  <a:ext uri="{FF2B5EF4-FFF2-40B4-BE49-F238E27FC236}">
                    <a16:creationId xmlns:a16="http://schemas.microsoft.com/office/drawing/2014/main" id="{7664C6EF-8146-4F47-95C3-5CC8CAEA87EA}"/>
                  </a:ext>
                </a:extLst>
              </p:cNvPr>
              <p:cNvSpPr txBox="1">
                <a:spLocks/>
              </p:cNvSpPr>
              <p:nvPr/>
            </p:nvSpPr>
            <p:spPr>
              <a:xfrm>
                <a:off x="1884473" y="2642792"/>
                <a:ext cx="5971199" cy="195451"/>
              </a:xfrm>
              <a:prstGeom prst="rect">
                <a:avLst/>
              </a:prstGeom>
            </p:spPr>
            <p:txBody>
              <a:bodyPr vert="horz" wrap="square" lIns="0" tIns="0" rIns="0" bIns="0" numCol="1" spcCol="180000" rtlCol="0" anchor="t">
                <a:noAutofit/>
              </a:bodyPr>
              <a:lstStyle>
                <a:lvl1pPr marL="0" eaLnBrk="1" hangingPunct="1">
                  <a:lnSpc>
                    <a:spcPts val="1786"/>
                  </a:lnSpc>
                  <a:spcAft>
                    <a:spcPts val="1417"/>
                  </a:spcAft>
                  <a:defRPr sz="1400">
                    <a:solidFill>
                      <a:schemeClr val="tx1"/>
                    </a:solidFill>
                    <a:latin typeface="Arial" panose="020B0604020202020204" pitchFamily="34" charset="0"/>
                    <a:ea typeface="+mn-ea"/>
                    <a:cs typeface="+mn-cs"/>
                  </a:defRPr>
                </a:lvl1pPr>
                <a:lvl2pPr marL="180975" indent="-180975" eaLnBrk="1" hangingPunct="1">
                  <a:lnSpc>
                    <a:spcPts val="1786"/>
                  </a:lnSpc>
                  <a:spcAft>
                    <a:spcPts val="1417"/>
                  </a:spcAft>
                  <a:buSzPct val="100000"/>
                  <a:buFont typeface="Wingdings" panose="05000000000000000000" pitchFamily="2" charset="2"/>
                  <a:buChar char="§"/>
                  <a:defRPr sz="1400">
                    <a:solidFill>
                      <a:schemeClr val="tx1"/>
                    </a:solidFill>
                    <a:latin typeface="Arial" panose="020B0604020202020204" pitchFamily="34" charset="0"/>
                    <a:ea typeface="+mn-ea"/>
                    <a:cs typeface="+mn-cs"/>
                  </a:defRPr>
                </a:lvl2pPr>
                <a:lvl3pPr marL="361950" indent="-190500" eaLnBrk="1" hangingPunct="1">
                  <a:lnSpc>
                    <a:spcPts val="1786"/>
                  </a:lnSpc>
                  <a:spcAft>
                    <a:spcPts val="1417"/>
                  </a:spcAft>
                  <a:buFont typeface="Symbol" panose="05050102010706020507" pitchFamily="18" charset="2"/>
                  <a:buChar char="-"/>
                  <a:defRPr sz="1400">
                    <a:solidFill>
                      <a:schemeClr val="tx1"/>
                    </a:solidFill>
                    <a:latin typeface="Arial" panose="020B0604020202020204" pitchFamily="34" charset="0"/>
                    <a:ea typeface="+mn-ea"/>
                    <a:cs typeface="+mn-cs"/>
                  </a:defRPr>
                </a:lvl3pPr>
                <a:lvl4pPr marL="552450" indent="-200025" eaLnBrk="1" hangingPunct="1">
                  <a:lnSpc>
                    <a:spcPts val="1786"/>
                  </a:lnSpc>
                  <a:spcAft>
                    <a:spcPts val="1417"/>
                  </a:spcAft>
                  <a:buFont typeface="Arial" panose="020B0604020202020204" pitchFamily="34" charset="0"/>
                  <a:buChar char="•"/>
                  <a:defRPr sz="1400">
                    <a:solidFill>
                      <a:schemeClr val="tx1"/>
                    </a:solidFill>
                    <a:latin typeface="Arial" panose="020B0604020202020204" pitchFamily="34" charset="0"/>
                    <a:ea typeface="+mn-ea"/>
                    <a:cs typeface="+mn-cs"/>
                  </a:defRPr>
                </a:lvl4pPr>
                <a:lvl5pPr marL="733425" indent="-200025" eaLnBrk="1" hangingPunct="1">
                  <a:lnSpc>
                    <a:spcPts val="1786"/>
                  </a:lnSpc>
                  <a:spcAft>
                    <a:spcPts val="1417"/>
                  </a:spcAft>
                  <a:buFont typeface="Courier New" panose="02070309020205020404" pitchFamily="49" charset="0"/>
                  <a:buChar char="o"/>
                  <a:defRPr sz="1400">
                    <a:solidFill>
                      <a:schemeClr val="tx1"/>
                    </a:solidFill>
                    <a:latin typeface="Arial" panose="020B0604020202020204"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spcAft>
                    <a:spcPts val="648"/>
                  </a:spcAft>
                </a:pPr>
                <a:r>
                  <a:rPr lang="de-DE" sz="1600" spc="100" dirty="0">
                    <a:solidFill>
                      <a:schemeClr val="tx2"/>
                    </a:solidFill>
                  </a:rPr>
                  <a:t>Berufsständische Organisationen und Institutionen</a:t>
                </a:r>
              </a:p>
            </p:txBody>
          </p:sp>
        </p:grpSp>
        <p:pic>
          <p:nvPicPr>
            <p:cNvPr id="26" name="Bild 28">
              <a:extLst>
                <a:ext uri="{FF2B5EF4-FFF2-40B4-BE49-F238E27FC236}">
                  <a16:creationId xmlns:a16="http://schemas.microsoft.com/office/drawing/2014/main" id="{EFE229F8-2E53-4D49-BA9D-096CB2E6EE3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50190" y="6136125"/>
              <a:ext cx="287083" cy="300132"/>
            </a:xfrm>
            <a:prstGeom prst="rect">
              <a:avLst/>
            </a:prstGeom>
          </p:spPr>
        </p:pic>
      </p:grpSp>
    </p:spTree>
    <p:extLst>
      <p:ext uri="{BB962C8B-B14F-4D97-AF65-F5344CB8AC3E}">
        <p14:creationId xmlns:p14="http://schemas.microsoft.com/office/powerpoint/2010/main" val="18846625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03 Titelfolie Ärztin (w)">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431F4650-DFF2-454F-8E58-F126277B7F9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19"/>
            <a:ext cx="10691812" cy="7558636"/>
          </a:xfrm>
          <a:prstGeom prst="rect">
            <a:avLst/>
          </a:prstGeom>
        </p:spPr>
      </p:pic>
      <p:sp>
        <p:nvSpPr>
          <p:cNvPr id="12" name="Abgerundetes Rechteck 18"/>
          <p:cNvSpPr/>
          <p:nvPr/>
        </p:nvSpPr>
        <p:spPr>
          <a:xfrm flipH="1">
            <a:off x="720080" y="4457700"/>
            <a:ext cx="6858074" cy="2389199"/>
          </a:xfrm>
          <a:prstGeom prst="round1Rect">
            <a:avLst>
              <a:gd name="adj" fmla="val 1309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dirty="0"/>
          </a:p>
        </p:txBody>
      </p:sp>
      <p:sp>
        <p:nvSpPr>
          <p:cNvPr id="14" name="Textplatzhalter 12"/>
          <p:cNvSpPr>
            <a:spLocks noGrp="1"/>
          </p:cNvSpPr>
          <p:nvPr>
            <p:ph type="body" sz="quarter" idx="10" hasCustomPrompt="1"/>
          </p:nvPr>
        </p:nvSpPr>
        <p:spPr>
          <a:xfrm>
            <a:off x="1421756" y="4682584"/>
            <a:ext cx="5772794" cy="1199797"/>
          </a:xfrm>
          <a:prstGeom prst="rect">
            <a:avLst/>
          </a:prstGeom>
        </p:spPr>
        <p:txBody>
          <a:bodyPr anchor="ctr">
            <a:noAutofit/>
          </a:bodyPr>
          <a:lstStyle>
            <a:lvl1pPr marL="1588" marR="0" indent="-1588" algn="l" defTabSz="995507" rtl="0" eaLnBrk="1" fontAlgn="auto" latinLnBrk="0" hangingPunct="1">
              <a:lnSpc>
                <a:spcPct val="100000"/>
              </a:lnSpc>
              <a:spcBef>
                <a:spcPts val="0"/>
              </a:spcBef>
              <a:spcAft>
                <a:spcPts val="600"/>
              </a:spcAft>
              <a:buClrTx/>
              <a:buSzTx/>
              <a:buFontTx/>
              <a:buNone/>
              <a:tabLst/>
              <a:defRPr sz="3200"/>
            </a:lvl1pPr>
          </a:lstStyle>
          <a:p>
            <a:pPr marL="1588" marR="0" lvl="0" indent="-1588" algn="l" defTabSz="995507" rtl="0" eaLnBrk="1" fontAlgn="auto" latinLnBrk="0" hangingPunct="1">
              <a:lnSpc>
                <a:spcPct val="100000"/>
              </a:lnSpc>
              <a:spcBef>
                <a:spcPts val="0"/>
              </a:spcBef>
              <a:spcAft>
                <a:spcPts val="600"/>
              </a:spcAft>
              <a:buClrTx/>
              <a:buSzTx/>
              <a:buFontTx/>
              <a:buNone/>
              <a:tabLst/>
              <a:defRPr/>
            </a:pPr>
            <a:r>
              <a:rPr lang="de-DE" dirty="0"/>
              <a:t>Titelseite Ärztin –</a:t>
            </a:r>
            <a:br>
              <a:rPr lang="de-DE" dirty="0"/>
            </a:br>
            <a:r>
              <a:rPr lang="de-DE" dirty="0"/>
              <a:t>bitte Überschrift einfügen</a:t>
            </a:r>
          </a:p>
        </p:txBody>
      </p:sp>
      <p:pic>
        <p:nvPicPr>
          <p:cNvPr id="7" name="Grafik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436789" y="6061643"/>
            <a:ext cx="2771578" cy="454449"/>
          </a:xfrm>
          <a:prstGeom prst="rect">
            <a:avLst/>
          </a:prstGeom>
        </p:spPr>
      </p:pic>
      <p:sp>
        <p:nvSpPr>
          <p:cNvPr id="4" name="Textplatzhalter 3">
            <a:extLst>
              <a:ext uri="{FF2B5EF4-FFF2-40B4-BE49-F238E27FC236}">
                <a16:creationId xmlns:a16="http://schemas.microsoft.com/office/drawing/2014/main" id="{A7DA4CE5-2942-40B4-8C77-6292AA7D2437}"/>
              </a:ext>
            </a:extLst>
          </p:cNvPr>
          <p:cNvSpPr>
            <a:spLocks noGrp="1"/>
          </p:cNvSpPr>
          <p:nvPr>
            <p:ph type="body" sz="quarter" idx="14" hasCustomPrompt="1"/>
          </p:nvPr>
        </p:nvSpPr>
        <p:spPr>
          <a:xfrm>
            <a:off x="1421756" y="5940629"/>
            <a:ext cx="3794929" cy="548462"/>
          </a:xfrm>
          <a:prstGeom prst="rect">
            <a:avLst/>
          </a:prstGeom>
        </p:spPr>
        <p:txBody>
          <a:bodyPr/>
          <a:lstStyle>
            <a:lvl1pPr>
              <a:defRPr lang="de-DE" sz="1400" kern="1200" spc="54" baseline="0" dirty="0" smtClean="0">
                <a:solidFill>
                  <a:schemeClr val="bg1">
                    <a:lumMod val="75000"/>
                  </a:schemeClr>
                </a:solidFill>
                <a:latin typeface="+mn-lt"/>
                <a:ea typeface="+mn-ea"/>
                <a:cs typeface="+mn-cs"/>
              </a:defRPr>
            </a:lvl1pPr>
          </a:lstStyle>
          <a:p>
            <a:pPr lvl="0"/>
            <a:r>
              <a:rPr lang="de-DE" dirty="0"/>
              <a:t>Hier bei Bedarf eine Unterzeile oder</a:t>
            </a:r>
            <a:br>
              <a:rPr lang="de-DE" dirty="0"/>
            </a:br>
            <a:r>
              <a:rPr lang="de-DE" dirty="0"/>
              <a:t>Ort &amp; Datum einfügen</a:t>
            </a:r>
          </a:p>
        </p:txBody>
      </p:sp>
    </p:spTree>
    <p:extLst>
      <p:ext uri="{BB962C8B-B14F-4D97-AF65-F5344CB8AC3E}">
        <p14:creationId xmlns:p14="http://schemas.microsoft.com/office/powerpoint/2010/main" val="4252886482"/>
      </p:ext>
    </p:extLst>
  </p:cSld>
  <p:clrMapOvr>
    <a:masterClrMapping/>
  </p:clrMapOvr>
  <p:extLst mod="1">
    <p:ext uri="{DCECCB84-F9BA-43D5-87BE-67443E8EF086}">
      <p15:sldGuideLst xmlns:p15="http://schemas.microsoft.com/office/powerpoint/2012/main">
        <p15:guide id="1" orient="horz" pos="4762">
          <p15:clr>
            <a:srgbClr val="FBAE40"/>
          </p15:clr>
        </p15:guide>
        <p15:guide id="2" orient="horz">
          <p15:clr>
            <a:srgbClr val="FBAE40"/>
          </p15:clr>
        </p15:guide>
        <p15:guide id="3">
          <p15:clr>
            <a:srgbClr val="FBAE40"/>
          </p15:clr>
        </p15:guide>
        <p15:guide id="4" pos="6735">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8 Intro - Keyfacts apoBank">
    <p:spTree>
      <p:nvGrpSpPr>
        <p:cNvPr id="1" name=""/>
        <p:cNvGrpSpPr/>
        <p:nvPr/>
      </p:nvGrpSpPr>
      <p:grpSpPr>
        <a:xfrm>
          <a:off x="0" y="0"/>
          <a:ext cx="0" cy="0"/>
          <a:chOff x="0" y="0"/>
          <a:chExt cx="0" cy="0"/>
        </a:xfrm>
      </p:grpSpPr>
      <p:sp>
        <p:nvSpPr>
          <p:cNvPr id="3" name="Titel 11">
            <a:extLst>
              <a:ext uri="{FF2B5EF4-FFF2-40B4-BE49-F238E27FC236}">
                <a16:creationId xmlns:a16="http://schemas.microsoft.com/office/drawing/2014/main" id="{6086E178-FFAF-455F-AA51-9701E07E6509}"/>
              </a:ext>
            </a:extLst>
          </p:cNvPr>
          <p:cNvSpPr>
            <a:spLocks noGrp="1"/>
          </p:cNvSpPr>
          <p:nvPr>
            <p:ph type="title"/>
          </p:nvPr>
        </p:nvSpPr>
        <p:spPr>
          <a:xfrm>
            <a:off x="708253" y="684213"/>
            <a:ext cx="9288463" cy="682625"/>
          </a:xfrm>
        </p:spPr>
        <p:txBody>
          <a:bodyPr>
            <a:noAutofit/>
          </a:bodyPr>
          <a:lstStyle/>
          <a:p>
            <a:r>
              <a:rPr lang="de-DE" dirty="0"/>
              <a:t>Besondere Bedürfnisse brauchen eine</a:t>
            </a:r>
            <a:br>
              <a:rPr lang="de-DE" dirty="0"/>
            </a:br>
            <a:r>
              <a:rPr lang="de-DE" dirty="0"/>
              <a:t>ganz besondere Bank</a:t>
            </a:r>
          </a:p>
        </p:txBody>
      </p:sp>
      <p:grpSp>
        <p:nvGrpSpPr>
          <p:cNvPr id="4" name="Gruppierung 12">
            <a:extLst>
              <a:ext uri="{FF2B5EF4-FFF2-40B4-BE49-F238E27FC236}">
                <a16:creationId xmlns:a16="http://schemas.microsoft.com/office/drawing/2014/main" id="{4DFD6EFF-374F-4D29-B704-0D26EAE7ADE2}"/>
              </a:ext>
            </a:extLst>
          </p:cNvPr>
          <p:cNvGrpSpPr/>
          <p:nvPr userDrawn="1"/>
        </p:nvGrpSpPr>
        <p:grpSpPr>
          <a:xfrm>
            <a:off x="5732566" y="1694159"/>
            <a:ext cx="4339280" cy="561875"/>
            <a:chOff x="694102" y="2778366"/>
            <a:chExt cx="4339280" cy="561875"/>
          </a:xfrm>
        </p:grpSpPr>
        <p:sp>
          <p:nvSpPr>
            <p:cNvPr id="5" name="Rechteck 4">
              <a:extLst>
                <a:ext uri="{FF2B5EF4-FFF2-40B4-BE49-F238E27FC236}">
                  <a16:creationId xmlns:a16="http://schemas.microsoft.com/office/drawing/2014/main" id="{9438CB37-7DC1-4B05-A200-44297697E28A}"/>
                </a:ext>
              </a:extLst>
            </p:cNvPr>
            <p:cNvSpPr/>
            <p:nvPr/>
          </p:nvSpPr>
          <p:spPr>
            <a:xfrm>
              <a:off x="1286719" y="2830940"/>
              <a:ext cx="3746663" cy="497957"/>
            </a:xfrm>
            <a:prstGeom prst="rect">
              <a:avLst/>
            </a:prstGeom>
          </p:spPr>
          <p:txBody>
            <a:bodyPr wrap="square" lIns="291418" tIns="0" rIns="0" bIns="0">
              <a:noAutofit/>
            </a:bodyPr>
            <a:lstStyle/>
            <a:p>
              <a:pPr>
                <a:lnSpc>
                  <a:spcPct val="114000"/>
                </a:lnSpc>
                <a:spcAft>
                  <a:spcPts val="300"/>
                </a:spcAft>
              </a:pPr>
              <a:r>
                <a:rPr lang="de-DE" sz="1600" spc="100" dirty="0" smtClean="0">
                  <a:solidFill>
                    <a:schemeClr val="tx2"/>
                  </a:solidFill>
                </a:rPr>
                <a:t>Beim Kunden vor Ort.</a:t>
              </a:r>
            </a:p>
            <a:p>
              <a:pPr>
                <a:lnSpc>
                  <a:spcPct val="114000"/>
                </a:lnSpc>
                <a:spcAft>
                  <a:spcPts val="300"/>
                </a:spcAft>
              </a:pPr>
              <a:r>
                <a:rPr lang="de-DE" sz="1400" dirty="0" smtClean="0"/>
                <a:t>2.523 Mitarbeiter kümmern sich </a:t>
              </a:r>
              <a:br>
                <a:rPr lang="de-DE" sz="1400" dirty="0" smtClean="0"/>
              </a:br>
              <a:r>
                <a:rPr lang="de-DE" sz="1400" dirty="0" smtClean="0"/>
                <a:t>an 85 Standorten um die Belange </a:t>
              </a:r>
              <a:br>
                <a:rPr lang="de-DE" sz="1400" dirty="0" smtClean="0"/>
              </a:br>
              <a:r>
                <a:rPr lang="de-DE" sz="1400" dirty="0" smtClean="0"/>
                <a:t>unserer Kunden.</a:t>
              </a:r>
              <a:endParaRPr lang="de-DE" sz="1400" dirty="0"/>
            </a:p>
          </p:txBody>
        </p:sp>
        <p:grpSp>
          <p:nvGrpSpPr>
            <p:cNvPr id="6" name="Gruppierung 9">
              <a:extLst>
                <a:ext uri="{FF2B5EF4-FFF2-40B4-BE49-F238E27FC236}">
                  <a16:creationId xmlns:a16="http://schemas.microsoft.com/office/drawing/2014/main" id="{217E6967-16CD-4999-9D99-15EEE377D56A}"/>
                </a:ext>
              </a:extLst>
            </p:cNvPr>
            <p:cNvGrpSpPr/>
            <p:nvPr/>
          </p:nvGrpSpPr>
          <p:grpSpPr>
            <a:xfrm>
              <a:off x="694102" y="2778366"/>
              <a:ext cx="582837" cy="561875"/>
              <a:chOff x="694102" y="2778366"/>
              <a:chExt cx="582837" cy="561875"/>
            </a:xfrm>
          </p:grpSpPr>
          <p:sp>
            <p:nvSpPr>
              <p:cNvPr id="7" name="Träne 6">
                <a:extLst>
                  <a:ext uri="{FF2B5EF4-FFF2-40B4-BE49-F238E27FC236}">
                    <a16:creationId xmlns:a16="http://schemas.microsoft.com/office/drawing/2014/main" id="{F348F185-F261-419D-B6E1-0BC06325B4CC}"/>
                  </a:ext>
                </a:extLst>
              </p:cNvPr>
              <p:cNvSpPr>
                <a:spLocks noChangeAspect="1"/>
              </p:cNvSpPr>
              <p:nvPr/>
            </p:nvSpPr>
            <p:spPr>
              <a:xfrm rot="5400000">
                <a:off x="704583" y="2767885"/>
                <a:ext cx="561875" cy="582837"/>
              </a:xfrm>
              <a:prstGeom prst="teardrop">
                <a:avLst/>
              </a:prstGeom>
              <a:solidFill>
                <a:schemeClr val="accent3">
                  <a:lumMod val="40000"/>
                  <a:lumOff val="6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noAutofit/>
              </a:bodyPr>
              <a:lstStyle/>
              <a:p>
                <a:pPr marL="99377" algn="r">
                  <a:lnSpc>
                    <a:spcPct val="114000"/>
                  </a:lnSpc>
                  <a:spcAft>
                    <a:spcPts val="648"/>
                  </a:spcAft>
                </a:pPr>
                <a:endParaRPr lang="de-DE" sz="1619" spc="324" dirty="0">
                  <a:solidFill>
                    <a:schemeClr val="tx2"/>
                  </a:solidFill>
                </a:endParaRPr>
              </a:p>
            </p:txBody>
          </p:sp>
          <p:sp>
            <p:nvSpPr>
              <p:cNvPr id="8" name="Rechteck 7">
                <a:extLst>
                  <a:ext uri="{FF2B5EF4-FFF2-40B4-BE49-F238E27FC236}">
                    <a16:creationId xmlns:a16="http://schemas.microsoft.com/office/drawing/2014/main" id="{DA9173D7-5F2F-4F9B-B34A-F44674EB2324}"/>
                  </a:ext>
                </a:extLst>
              </p:cNvPr>
              <p:cNvSpPr/>
              <p:nvPr/>
            </p:nvSpPr>
            <p:spPr>
              <a:xfrm>
                <a:off x="731969" y="2942552"/>
                <a:ext cx="507104" cy="225062"/>
              </a:xfrm>
              <a:prstGeom prst="rect">
                <a:avLst/>
              </a:prstGeom>
            </p:spPr>
            <p:txBody>
              <a:bodyPr wrap="square" lIns="0" tIns="0" rIns="0" bIns="0" anchor="ctr">
                <a:noAutofit/>
              </a:bodyPr>
              <a:lstStyle/>
              <a:p>
                <a:pPr algn="ctr">
                  <a:lnSpc>
                    <a:spcPct val="114000"/>
                  </a:lnSpc>
                  <a:spcAft>
                    <a:spcPts val="648"/>
                  </a:spcAft>
                </a:pPr>
                <a:r>
                  <a:rPr lang="de-DE" sz="1400" b="1" dirty="0" smtClean="0">
                    <a:solidFill>
                      <a:schemeClr val="accent1"/>
                    </a:solidFill>
                    <a:ea typeface="Edwardian Script ITC" charset="0"/>
                    <a:cs typeface="Edwardian Script ITC" charset="0"/>
                  </a:rPr>
                  <a:t>85</a:t>
                </a:r>
                <a:endParaRPr lang="de-DE" sz="1400" b="1" dirty="0">
                  <a:solidFill>
                    <a:schemeClr val="accent1"/>
                  </a:solidFill>
                  <a:ea typeface="Edwardian Script ITC" charset="0"/>
                  <a:cs typeface="Edwardian Script ITC" charset="0"/>
                </a:endParaRPr>
              </a:p>
            </p:txBody>
          </p:sp>
        </p:grpSp>
      </p:grpSp>
      <p:sp>
        <p:nvSpPr>
          <p:cNvPr id="9" name="object 44">
            <a:extLst>
              <a:ext uri="{FF2B5EF4-FFF2-40B4-BE49-F238E27FC236}">
                <a16:creationId xmlns:a16="http://schemas.microsoft.com/office/drawing/2014/main" id="{C8965A43-29A5-4D80-BB19-0E9912ED1FF7}"/>
              </a:ext>
            </a:extLst>
          </p:cNvPr>
          <p:cNvSpPr txBox="1">
            <a:spLocks/>
          </p:cNvSpPr>
          <p:nvPr userDrawn="1"/>
        </p:nvSpPr>
        <p:spPr>
          <a:xfrm flipH="1">
            <a:off x="708763" y="5156490"/>
            <a:ext cx="1692000" cy="1440734"/>
          </a:xfrm>
          <a:prstGeom prst="round1Rect">
            <a:avLst>
              <a:gd name="adj" fmla="val 10553"/>
            </a:avLst>
          </a:prstGeom>
          <a:solidFill>
            <a:schemeClr val="bg1">
              <a:lumMod val="95000"/>
            </a:schemeClr>
          </a:solidFill>
        </p:spPr>
        <p:txBody>
          <a:bodyPr vert="horz" wrap="square" lIns="180000" tIns="180000" rIns="144000" bIns="180000" rtlCol="0">
            <a:spAutoFit/>
          </a:bodyPr>
          <a:lstStyle/>
          <a:p>
            <a:pPr>
              <a:spcAft>
                <a:spcPts val="1200"/>
              </a:spcAft>
            </a:pPr>
            <a:r>
              <a:rPr lang="de-DE" sz="1400" spc="100" dirty="0">
                <a:solidFill>
                  <a:schemeClr val="tx2"/>
                </a:solidFill>
                <a:latin typeface="Arial"/>
              </a:rPr>
              <a:t>Rating der apoBank:</a:t>
            </a:r>
          </a:p>
          <a:p>
            <a:pPr>
              <a:spcAft>
                <a:spcPts val="1200"/>
              </a:spcAft>
            </a:pPr>
            <a:r>
              <a:rPr lang="de-DE" sz="2000" b="1" dirty="0">
                <a:solidFill>
                  <a:schemeClr val="tx2"/>
                </a:solidFill>
                <a:latin typeface="Arial"/>
              </a:rPr>
              <a:t>AA-</a:t>
            </a:r>
            <a:br>
              <a:rPr lang="de-DE" sz="2000" b="1" dirty="0">
                <a:solidFill>
                  <a:schemeClr val="tx2"/>
                </a:solidFill>
                <a:latin typeface="Arial"/>
              </a:rPr>
            </a:br>
            <a:r>
              <a:rPr lang="de-DE" sz="1200" b="0" dirty="0">
                <a:solidFill>
                  <a:schemeClr val="tx2"/>
                </a:solidFill>
                <a:latin typeface="Arial"/>
              </a:rPr>
              <a:t>S&amp;P</a:t>
            </a:r>
          </a:p>
        </p:txBody>
      </p:sp>
      <p:sp>
        <p:nvSpPr>
          <p:cNvPr id="10" name="object 44">
            <a:extLst>
              <a:ext uri="{FF2B5EF4-FFF2-40B4-BE49-F238E27FC236}">
                <a16:creationId xmlns:a16="http://schemas.microsoft.com/office/drawing/2014/main" id="{329B6BE9-3330-458C-A56E-F9D6FC64FD8F}"/>
              </a:ext>
            </a:extLst>
          </p:cNvPr>
          <p:cNvSpPr txBox="1">
            <a:spLocks/>
          </p:cNvSpPr>
          <p:nvPr userDrawn="1"/>
        </p:nvSpPr>
        <p:spPr>
          <a:xfrm flipH="1">
            <a:off x="2606107" y="5163071"/>
            <a:ext cx="1692000" cy="1425345"/>
          </a:xfrm>
          <a:prstGeom prst="round1Rect">
            <a:avLst>
              <a:gd name="adj" fmla="val 10553"/>
            </a:avLst>
          </a:prstGeom>
          <a:solidFill>
            <a:schemeClr val="bg1">
              <a:lumMod val="95000"/>
            </a:schemeClr>
          </a:solidFill>
        </p:spPr>
        <p:txBody>
          <a:bodyPr vert="horz" wrap="square" lIns="180000" tIns="180000" rIns="144000" bIns="180000" rtlCol="0">
            <a:spAutoFit/>
          </a:bodyPr>
          <a:lstStyle/>
          <a:p>
            <a:pPr>
              <a:spcAft>
                <a:spcPts val="1200"/>
              </a:spcAft>
            </a:pPr>
            <a:r>
              <a:rPr lang="de-DE" sz="1400" spc="100" dirty="0">
                <a:solidFill>
                  <a:schemeClr val="tx2"/>
                </a:solidFill>
                <a:latin typeface="Arial"/>
              </a:rPr>
              <a:t>Eigen-kapitalquote:</a:t>
            </a:r>
          </a:p>
          <a:p>
            <a:pPr>
              <a:spcAft>
                <a:spcPts val="1200"/>
              </a:spcAft>
            </a:pPr>
            <a:r>
              <a:rPr lang="de-DE" sz="2000" b="1" dirty="0" smtClean="0">
                <a:solidFill>
                  <a:schemeClr val="tx2"/>
                </a:solidFill>
                <a:latin typeface="+mn-lt"/>
              </a:rPr>
              <a:t>16,7 %</a:t>
            </a:r>
            <a:r>
              <a:rPr lang="de-DE" sz="2000" b="1" dirty="0">
                <a:solidFill>
                  <a:schemeClr val="tx2"/>
                </a:solidFill>
                <a:latin typeface="Arial"/>
              </a:rPr>
              <a:t/>
            </a:r>
            <a:br>
              <a:rPr lang="de-DE" sz="2000" b="1" dirty="0">
                <a:solidFill>
                  <a:schemeClr val="tx2"/>
                </a:solidFill>
                <a:latin typeface="Arial"/>
              </a:rPr>
            </a:br>
            <a:endParaRPr lang="de-DE" sz="1100" spc="150" dirty="0">
              <a:solidFill>
                <a:schemeClr val="tx2"/>
              </a:solidFill>
              <a:latin typeface="Arial"/>
            </a:endParaRPr>
          </a:p>
        </p:txBody>
      </p:sp>
      <p:sp>
        <p:nvSpPr>
          <p:cNvPr id="11" name="object 44">
            <a:extLst>
              <a:ext uri="{FF2B5EF4-FFF2-40B4-BE49-F238E27FC236}">
                <a16:creationId xmlns:a16="http://schemas.microsoft.com/office/drawing/2014/main" id="{78E81A25-9013-413D-A9A2-C5B049FD1AD1}"/>
              </a:ext>
            </a:extLst>
          </p:cNvPr>
          <p:cNvSpPr txBox="1">
            <a:spLocks/>
          </p:cNvSpPr>
          <p:nvPr userDrawn="1"/>
        </p:nvSpPr>
        <p:spPr>
          <a:xfrm flipH="1">
            <a:off x="4503451" y="5156490"/>
            <a:ext cx="1692000" cy="1440734"/>
          </a:xfrm>
          <a:prstGeom prst="round1Rect">
            <a:avLst>
              <a:gd name="adj" fmla="val 10553"/>
            </a:avLst>
          </a:prstGeom>
          <a:solidFill>
            <a:schemeClr val="bg1">
              <a:lumMod val="95000"/>
            </a:schemeClr>
          </a:solidFill>
        </p:spPr>
        <p:txBody>
          <a:bodyPr vert="horz" wrap="square" lIns="180000" tIns="180000" rIns="144000" bIns="180000" rtlCol="0">
            <a:spAutoFit/>
          </a:bodyPr>
          <a:lstStyle/>
          <a:p>
            <a:pPr>
              <a:spcAft>
                <a:spcPts val="1200"/>
              </a:spcAft>
            </a:pPr>
            <a:r>
              <a:rPr lang="de-DE" sz="1400" spc="100" dirty="0">
                <a:solidFill>
                  <a:schemeClr val="tx2"/>
                </a:solidFill>
                <a:latin typeface="Arial"/>
              </a:rPr>
              <a:t>Bilanz-</a:t>
            </a:r>
            <a:br>
              <a:rPr lang="de-DE" sz="1400" spc="100" dirty="0">
                <a:solidFill>
                  <a:schemeClr val="tx2"/>
                </a:solidFill>
                <a:latin typeface="Arial"/>
              </a:rPr>
            </a:br>
            <a:r>
              <a:rPr lang="de-DE" sz="1400" spc="100" dirty="0">
                <a:solidFill>
                  <a:schemeClr val="tx2"/>
                </a:solidFill>
                <a:latin typeface="Arial"/>
              </a:rPr>
              <a:t>summe:</a:t>
            </a:r>
          </a:p>
          <a:p>
            <a:pPr>
              <a:spcAft>
                <a:spcPts val="1200"/>
              </a:spcAft>
            </a:pPr>
            <a:r>
              <a:rPr lang="de-DE" sz="2000" b="1" dirty="0" smtClean="0">
                <a:solidFill>
                  <a:schemeClr val="tx2"/>
                </a:solidFill>
              </a:rPr>
              <a:t>45,4</a:t>
            </a:r>
            <a:r>
              <a:rPr lang="de-DE" sz="2000" b="1" dirty="0">
                <a:solidFill>
                  <a:schemeClr val="tx2"/>
                </a:solidFill>
                <a:latin typeface="Arial"/>
              </a:rPr>
              <a:t/>
            </a:r>
            <a:br>
              <a:rPr lang="de-DE" sz="2000" b="1" dirty="0">
                <a:solidFill>
                  <a:schemeClr val="tx2"/>
                </a:solidFill>
                <a:latin typeface="Arial"/>
              </a:rPr>
            </a:br>
            <a:r>
              <a:rPr lang="de-DE" sz="1200" b="0" dirty="0" smtClean="0">
                <a:solidFill>
                  <a:schemeClr val="tx2"/>
                </a:solidFill>
                <a:latin typeface="+mn-lt"/>
              </a:rPr>
              <a:t>Mrd. Euro</a:t>
            </a:r>
            <a:endParaRPr lang="de-DE" sz="1200" b="0" spc="150" dirty="0">
              <a:solidFill>
                <a:schemeClr val="tx2"/>
              </a:solidFill>
              <a:latin typeface="+mn-lt"/>
            </a:endParaRPr>
          </a:p>
        </p:txBody>
      </p:sp>
      <p:sp>
        <p:nvSpPr>
          <p:cNvPr id="12" name="object 44">
            <a:extLst>
              <a:ext uri="{FF2B5EF4-FFF2-40B4-BE49-F238E27FC236}">
                <a16:creationId xmlns:a16="http://schemas.microsoft.com/office/drawing/2014/main" id="{A432E413-5517-40E3-9C0B-FD028DB80BFC}"/>
              </a:ext>
            </a:extLst>
          </p:cNvPr>
          <p:cNvSpPr txBox="1">
            <a:spLocks/>
          </p:cNvSpPr>
          <p:nvPr userDrawn="1"/>
        </p:nvSpPr>
        <p:spPr>
          <a:xfrm flipH="1">
            <a:off x="8298138" y="5155812"/>
            <a:ext cx="1692000" cy="1440734"/>
          </a:xfrm>
          <a:prstGeom prst="round1Rect">
            <a:avLst>
              <a:gd name="adj" fmla="val 10553"/>
            </a:avLst>
          </a:prstGeom>
          <a:solidFill>
            <a:schemeClr val="bg1">
              <a:lumMod val="95000"/>
            </a:schemeClr>
          </a:solidFill>
        </p:spPr>
        <p:txBody>
          <a:bodyPr vert="horz" wrap="square" lIns="180000" tIns="180000" rIns="144000" bIns="180000" rtlCol="0">
            <a:spAutoFit/>
          </a:bodyPr>
          <a:lstStyle/>
          <a:p>
            <a:pPr>
              <a:spcAft>
                <a:spcPts val="1200"/>
              </a:spcAft>
            </a:pPr>
            <a:r>
              <a:rPr lang="de-DE" sz="1400" spc="100" dirty="0">
                <a:solidFill>
                  <a:schemeClr val="tx2"/>
                </a:solidFill>
                <a:latin typeface="Arial"/>
              </a:rPr>
              <a:t>Darlehen Neugeschäft:</a:t>
            </a:r>
          </a:p>
          <a:p>
            <a:pPr>
              <a:spcAft>
                <a:spcPts val="1200"/>
              </a:spcAft>
            </a:pPr>
            <a:r>
              <a:rPr lang="de-DE" sz="2000" b="1" dirty="0" smtClean="0">
                <a:solidFill>
                  <a:schemeClr val="tx2"/>
                </a:solidFill>
              </a:rPr>
              <a:t>7,1 </a:t>
            </a:r>
            <a:r>
              <a:rPr lang="de-DE" sz="2000" b="1" dirty="0">
                <a:solidFill>
                  <a:schemeClr val="tx2"/>
                </a:solidFill>
                <a:latin typeface="Arial"/>
              </a:rPr>
              <a:t/>
            </a:r>
            <a:br>
              <a:rPr lang="de-DE" sz="2000" b="1" dirty="0">
                <a:solidFill>
                  <a:schemeClr val="tx2"/>
                </a:solidFill>
                <a:latin typeface="Arial"/>
              </a:rPr>
            </a:br>
            <a:r>
              <a:rPr lang="de-DE" sz="1200" b="0" dirty="0">
                <a:solidFill>
                  <a:schemeClr val="tx2"/>
                </a:solidFill>
                <a:latin typeface="Arial"/>
              </a:rPr>
              <a:t>Mrd. Euro</a:t>
            </a:r>
            <a:endParaRPr lang="de-DE" sz="1200" b="0" spc="150" dirty="0">
              <a:solidFill>
                <a:schemeClr val="tx2"/>
              </a:solidFill>
              <a:latin typeface="Arial"/>
            </a:endParaRPr>
          </a:p>
        </p:txBody>
      </p:sp>
      <p:sp>
        <p:nvSpPr>
          <p:cNvPr id="13" name="object 44">
            <a:extLst>
              <a:ext uri="{FF2B5EF4-FFF2-40B4-BE49-F238E27FC236}">
                <a16:creationId xmlns:a16="http://schemas.microsoft.com/office/drawing/2014/main" id="{629699C2-FCDB-4FB1-824E-31E722DEFB2F}"/>
              </a:ext>
            </a:extLst>
          </p:cNvPr>
          <p:cNvSpPr txBox="1">
            <a:spLocks/>
          </p:cNvSpPr>
          <p:nvPr userDrawn="1"/>
        </p:nvSpPr>
        <p:spPr>
          <a:xfrm flipH="1">
            <a:off x="6400795" y="5156490"/>
            <a:ext cx="1692000" cy="1440734"/>
          </a:xfrm>
          <a:prstGeom prst="round1Rect">
            <a:avLst>
              <a:gd name="adj" fmla="val 10553"/>
            </a:avLst>
          </a:prstGeom>
          <a:solidFill>
            <a:schemeClr val="bg1">
              <a:lumMod val="95000"/>
            </a:schemeClr>
          </a:solidFill>
        </p:spPr>
        <p:txBody>
          <a:bodyPr vert="horz" wrap="square" lIns="180000" tIns="180000" rIns="144000" bIns="180000" rtlCol="0">
            <a:spAutoFit/>
          </a:bodyPr>
          <a:lstStyle/>
          <a:p>
            <a:pPr>
              <a:spcAft>
                <a:spcPts val="1200"/>
              </a:spcAft>
            </a:pPr>
            <a:r>
              <a:rPr lang="de-DE" sz="1400" spc="100" dirty="0">
                <a:solidFill>
                  <a:schemeClr val="tx2"/>
                </a:solidFill>
                <a:latin typeface="Arial"/>
              </a:rPr>
              <a:t>Jahres-überschuss:</a:t>
            </a:r>
          </a:p>
          <a:p>
            <a:pPr>
              <a:spcAft>
                <a:spcPts val="1200"/>
              </a:spcAft>
            </a:pPr>
            <a:r>
              <a:rPr lang="de-DE" sz="2000" b="1" dirty="0" smtClean="0">
                <a:solidFill>
                  <a:schemeClr val="tx2"/>
                </a:solidFill>
              </a:rPr>
              <a:t>62,9</a:t>
            </a:r>
            <a:r>
              <a:rPr lang="de-DE" sz="2000" b="1" dirty="0">
                <a:solidFill>
                  <a:schemeClr val="tx2"/>
                </a:solidFill>
                <a:latin typeface="Arial"/>
              </a:rPr>
              <a:t/>
            </a:r>
            <a:br>
              <a:rPr lang="de-DE" sz="2000" b="1" dirty="0">
                <a:solidFill>
                  <a:schemeClr val="tx2"/>
                </a:solidFill>
                <a:latin typeface="Arial"/>
              </a:rPr>
            </a:br>
            <a:r>
              <a:rPr lang="de-DE" sz="1200" b="0" dirty="0">
                <a:solidFill>
                  <a:schemeClr val="tx2"/>
                </a:solidFill>
                <a:latin typeface="Arial"/>
              </a:rPr>
              <a:t>Mio. Euro</a:t>
            </a:r>
            <a:endParaRPr lang="de-DE" sz="1200" b="0" spc="150" dirty="0">
              <a:solidFill>
                <a:schemeClr val="tx2"/>
              </a:solidFill>
              <a:latin typeface="Arial"/>
            </a:endParaRPr>
          </a:p>
        </p:txBody>
      </p:sp>
      <p:grpSp>
        <p:nvGrpSpPr>
          <p:cNvPr id="14" name="Gruppierung 6">
            <a:extLst>
              <a:ext uri="{FF2B5EF4-FFF2-40B4-BE49-F238E27FC236}">
                <a16:creationId xmlns:a16="http://schemas.microsoft.com/office/drawing/2014/main" id="{DE775E97-7B79-4E48-BCC4-E584E8C9A7B2}"/>
              </a:ext>
            </a:extLst>
          </p:cNvPr>
          <p:cNvGrpSpPr/>
          <p:nvPr userDrawn="1"/>
        </p:nvGrpSpPr>
        <p:grpSpPr>
          <a:xfrm>
            <a:off x="708830" y="3301410"/>
            <a:ext cx="4530293" cy="563757"/>
            <a:chOff x="701676" y="1697973"/>
            <a:chExt cx="4530293" cy="563757"/>
          </a:xfrm>
        </p:grpSpPr>
        <p:sp>
          <p:nvSpPr>
            <p:cNvPr id="15" name="Rechteck 14">
              <a:extLst>
                <a:ext uri="{FF2B5EF4-FFF2-40B4-BE49-F238E27FC236}">
                  <a16:creationId xmlns:a16="http://schemas.microsoft.com/office/drawing/2014/main" id="{C2ECD599-3B39-4742-BC3E-3FCD55D128DC}"/>
                </a:ext>
              </a:extLst>
            </p:cNvPr>
            <p:cNvSpPr/>
            <p:nvPr/>
          </p:nvSpPr>
          <p:spPr>
            <a:xfrm>
              <a:off x="1286719" y="1763773"/>
              <a:ext cx="3945250" cy="497957"/>
            </a:xfrm>
            <a:prstGeom prst="rect">
              <a:avLst/>
            </a:prstGeom>
          </p:spPr>
          <p:txBody>
            <a:bodyPr wrap="square" lIns="291418" tIns="0" rIns="0" bIns="0">
              <a:noAutofit/>
            </a:bodyPr>
            <a:lstStyle/>
            <a:p>
              <a:pPr>
                <a:lnSpc>
                  <a:spcPct val="114000"/>
                </a:lnSpc>
                <a:spcAft>
                  <a:spcPts val="300"/>
                </a:spcAft>
              </a:pPr>
              <a:r>
                <a:rPr lang="de-DE" sz="1600" spc="100" dirty="0" smtClean="0">
                  <a:solidFill>
                    <a:schemeClr val="tx2"/>
                  </a:solidFill>
                </a:rPr>
                <a:t>Unser Auftrag.</a:t>
              </a:r>
            </a:p>
            <a:p>
              <a:pPr>
                <a:lnSpc>
                  <a:spcPct val="114000"/>
                </a:lnSpc>
                <a:spcAft>
                  <a:spcPts val="300"/>
                </a:spcAft>
              </a:pPr>
              <a:r>
                <a:rPr lang="de-DE" sz="1400" dirty="0" smtClean="0"/>
                <a:t>Wir fördern unsere Mitglieder, insbesondere die Heilberufsangehörigen, ihre Organisationen und Einrichtungen, sowie Unternehmen im Gesundheitsmarkt.</a:t>
              </a:r>
            </a:p>
          </p:txBody>
        </p:sp>
        <p:grpSp>
          <p:nvGrpSpPr>
            <p:cNvPr id="16" name="Gruppierung 5">
              <a:extLst>
                <a:ext uri="{FF2B5EF4-FFF2-40B4-BE49-F238E27FC236}">
                  <a16:creationId xmlns:a16="http://schemas.microsoft.com/office/drawing/2014/main" id="{FC76581C-4B7C-4D9C-BCE9-71E8E5C18898}"/>
                </a:ext>
              </a:extLst>
            </p:cNvPr>
            <p:cNvGrpSpPr/>
            <p:nvPr/>
          </p:nvGrpSpPr>
          <p:grpSpPr>
            <a:xfrm>
              <a:off x="701676" y="1697973"/>
              <a:ext cx="584112" cy="563103"/>
              <a:chOff x="701676" y="1697973"/>
              <a:chExt cx="584112" cy="563103"/>
            </a:xfrm>
          </p:grpSpPr>
          <p:sp>
            <p:nvSpPr>
              <p:cNvPr id="17" name="Träne 16">
                <a:extLst>
                  <a:ext uri="{FF2B5EF4-FFF2-40B4-BE49-F238E27FC236}">
                    <a16:creationId xmlns:a16="http://schemas.microsoft.com/office/drawing/2014/main" id="{CE150198-C3A0-4B98-B55A-D4135D69D82C}"/>
                  </a:ext>
                </a:extLst>
              </p:cNvPr>
              <p:cNvSpPr/>
              <p:nvPr/>
            </p:nvSpPr>
            <p:spPr>
              <a:xfrm rot="5400000">
                <a:off x="712180" y="1687469"/>
                <a:ext cx="563103" cy="584112"/>
              </a:xfrm>
              <a:prstGeom prst="teardrop">
                <a:avLst/>
              </a:prstGeom>
              <a:solidFill>
                <a:schemeClr val="accent3">
                  <a:lumMod val="40000"/>
                  <a:lumOff val="6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noAutofit/>
              </a:bodyPr>
              <a:lstStyle/>
              <a:p>
                <a:pPr marL="99377" algn="r">
                  <a:spcAft>
                    <a:spcPts val="1295"/>
                  </a:spcAft>
                </a:pPr>
                <a:endParaRPr lang="de-DE" sz="1619" spc="324" dirty="0">
                  <a:solidFill>
                    <a:schemeClr val="tx2"/>
                  </a:solidFill>
                </a:endParaRPr>
              </a:p>
            </p:txBody>
          </p:sp>
          <p:pic>
            <p:nvPicPr>
              <p:cNvPr id="18" name="Bild 25">
                <a:extLst>
                  <a:ext uri="{FF2B5EF4-FFF2-40B4-BE49-F238E27FC236}">
                    <a16:creationId xmlns:a16="http://schemas.microsoft.com/office/drawing/2014/main" id="{AF1EEE99-083D-42B1-9C74-DA1B0517E3D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896239" y="1818580"/>
                <a:ext cx="237512" cy="321891"/>
              </a:xfrm>
              <a:prstGeom prst="rect">
                <a:avLst/>
              </a:prstGeom>
            </p:spPr>
          </p:pic>
        </p:grpSp>
      </p:grpSp>
      <p:grpSp>
        <p:nvGrpSpPr>
          <p:cNvPr id="19" name="Gruppierung 15">
            <a:extLst>
              <a:ext uri="{FF2B5EF4-FFF2-40B4-BE49-F238E27FC236}">
                <a16:creationId xmlns:a16="http://schemas.microsoft.com/office/drawing/2014/main" id="{F7721020-193A-4A46-9E0C-EE3345FD531A}"/>
              </a:ext>
            </a:extLst>
          </p:cNvPr>
          <p:cNvGrpSpPr/>
          <p:nvPr userDrawn="1"/>
        </p:nvGrpSpPr>
        <p:grpSpPr>
          <a:xfrm>
            <a:off x="708763" y="1694159"/>
            <a:ext cx="4534236" cy="564708"/>
            <a:chOff x="694103" y="3866070"/>
            <a:chExt cx="4534236" cy="564708"/>
          </a:xfrm>
        </p:grpSpPr>
        <p:sp>
          <p:nvSpPr>
            <p:cNvPr id="20" name="Rechteck 19">
              <a:extLst>
                <a:ext uri="{FF2B5EF4-FFF2-40B4-BE49-F238E27FC236}">
                  <a16:creationId xmlns:a16="http://schemas.microsoft.com/office/drawing/2014/main" id="{999B4713-307D-4861-885D-A5B5CD9CD09C}"/>
                </a:ext>
              </a:extLst>
            </p:cNvPr>
            <p:cNvSpPr/>
            <p:nvPr/>
          </p:nvSpPr>
          <p:spPr>
            <a:xfrm>
              <a:off x="1286719" y="3932821"/>
              <a:ext cx="3941620" cy="497957"/>
            </a:xfrm>
            <a:prstGeom prst="rect">
              <a:avLst/>
            </a:prstGeom>
          </p:spPr>
          <p:txBody>
            <a:bodyPr wrap="square" lIns="291418" tIns="0" rIns="0" bIns="0">
              <a:noAutofit/>
            </a:bodyPr>
            <a:lstStyle/>
            <a:p>
              <a:pPr>
                <a:lnSpc>
                  <a:spcPct val="114000"/>
                </a:lnSpc>
                <a:spcAft>
                  <a:spcPts val="300"/>
                </a:spcAft>
              </a:pPr>
              <a:r>
                <a:rPr lang="de-DE" sz="1600" spc="100" dirty="0" smtClean="0">
                  <a:solidFill>
                    <a:schemeClr val="tx2"/>
                  </a:solidFill>
                </a:rPr>
                <a:t>Größte genossenschaftliche Primärbank.</a:t>
              </a:r>
            </a:p>
            <a:p>
              <a:pPr>
                <a:lnSpc>
                  <a:spcPct val="114000"/>
                </a:lnSpc>
                <a:spcAft>
                  <a:spcPts val="300"/>
                </a:spcAft>
              </a:pPr>
              <a:r>
                <a:rPr lang="de-DE" sz="1400" dirty="0" smtClean="0"/>
                <a:t>Wir sind Teil der genossenschaftlichen FinanzGruppe und Mitglied in der Sicherungseinrichtung (BVR).</a:t>
              </a:r>
            </a:p>
          </p:txBody>
        </p:sp>
        <p:grpSp>
          <p:nvGrpSpPr>
            <p:cNvPr id="21" name="Gruppierung 14">
              <a:extLst>
                <a:ext uri="{FF2B5EF4-FFF2-40B4-BE49-F238E27FC236}">
                  <a16:creationId xmlns:a16="http://schemas.microsoft.com/office/drawing/2014/main" id="{BBED0E2F-F858-4730-ADA3-DC1BD0EB61C2}"/>
                </a:ext>
              </a:extLst>
            </p:cNvPr>
            <p:cNvGrpSpPr/>
            <p:nvPr/>
          </p:nvGrpSpPr>
          <p:grpSpPr>
            <a:xfrm>
              <a:off x="694103" y="3866070"/>
              <a:ext cx="582837" cy="561875"/>
              <a:chOff x="694103" y="3866070"/>
              <a:chExt cx="582837" cy="561875"/>
            </a:xfrm>
          </p:grpSpPr>
          <p:sp>
            <p:nvSpPr>
              <p:cNvPr id="22" name="Träne 21">
                <a:extLst>
                  <a:ext uri="{FF2B5EF4-FFF2-40B4-BE49-F238E27FC236}">
                    <a16:creationId xmlns:a16="http://schemas.microsoft.com/office/drawing/2014/main" id="{DDE6181E-AF43-48C7-970A-DA4176E2D637}"/>
                  </a:ext>
                </a:extLst>
              </p:cNvPr>
              <p:cNvSpPr>
                <a:spLocks noChangeAspect="1"/>
              </p:cNvSpPr>
              <p:nvPr/>
            </p:nvSpPr>
            <p:spPr>
              <a:xfrm rot="5400000">
                <a:off x="704584" y="3855589"/>
                <a:ext cx="561875" cy="582837"/>
              </a:xfrm>
              <a:prstGeom prst="teardrop">
                <a:avLst/>
              </a:prstGeom>
              <a:solidFill>
                <a:schemeClr val="accent3">
                  <a:lumMod val="40000"/>
                  <a:lumOff val="6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noAutofit/>
              </a:bodyPr>
              <a:lstStyle/>
              <a:p>
                <a:pPr marL="99377" algn="r">
                  <a:lnSpc>
                    <a:spcPct val="114000"/>
                  </a:lnSpc>
                  <a:spcAft>
                    <a:spcPts val="648"/>
                  </a:spcAft>
                </a:pPr>
                <a:endParaRPr lang="de-DE" sz="1200" spc="324" dirty="0">
                  <a:solidFill>
                    <a:schemeClr val="tx2"/>
                  </a:solidFill>
                </a:endParaRPr>
              </a:p>
            </p:txBody>
          </p:sp>
          <p:pic>
            <p:nvPicPr>
              <p:cNvPr id="23" name="Bild 31">
                <a:extLst>
                  <a:ext uri="{FF2B5EF4-FFF2-40B4-BE49-F238E27FC236}">
                    <a16:creationId xmlns:a16="http://schemas.microsoft.com/office/drawing/2014/main" id="{1BDB44E5-89B4-42A5-A9AB-DC49A8F35F9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0667" y="3989111"/>
                <a:ext cx="416214" cy="315796"/>
              </a:xfrm>
              <a:prstGeom prst="rect">
                <a:avLst/>
              </a:prstGeom>
            </p:spPr>
          </p:pic>
        </p:grpSp>
      </p:grpSp>
      <p:cxnSp>
        <p:nvCxnSpPr>
          <p:cNvPr id="24" name="Gerader Verbinder 23">
            <a:extLst>
              <a:ext uri="{FF2B5EF4-FFF2-40B4-BE49-F238E27FC236}">
                <a16:creationId xmlns:a16="http://schemas.microsoft.com/office/drawing/2014/main" id="{FB1106E2-611B-40FD-B7A0-8C9A6E234350}"/>
              </a:ext>
            </a:extLst>
          </p:cNvPr>
          <p:cNvCxnSpPr>
            <a:cxnSpLocks/>
          </p:cNvCxnSpPr>
          <p:nvPr userDrawn="1"/>
        </p:nvCxnSpPr>
        <p:spPr>
          <a:xfrm>
            <a:off x="5411686" y="1692275"/>
            <a:ext cx="0" cy="3162257"/>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grpSp>
        <p:nvGrpSpPr>
          <p:cNvPr id="25" name="Gruppieren 24">
            <a:extLst>
              <a:ext uri="{FF2B5EF4-FFF2-40B4-BE49-F238E27FC236}">
                <a16:creationId xmlns:a16="http://schemas.microsoft.com/office/drawing/2014/main" id="{FE98BCD0-E509-47CC-9ABC-5DFCD73592D0}"/>
              </a:ext>
            </a:extLst>
          </p:cNvPr>
          <p:cNvGrpSpPr/>
          <p:nvPr userDrawn="1"/>
        </p:nvGrpSpPr>
        <p:grpSpPr>
          <a:xfrm>
            <a:off x="5732566" y="3301410"/>
            <a:ext cx="4275823" cy="564708"/>
            <a:chOff x="5732566" y="3694122"/>
            <a:chExt cx="4275823" cy="564708"/>
          </a:xfrm>
        </p:grpSpPr>
        <p:grpSp>
          <p:nvGrpSpPr>
            <p:cNvPr id="26" name="Gruppierung 15">
              <a:extLst>
                <a:ext uri="{FF2B5EF4-FFF2-40B4-BE49-F238E27FC236}">
                  <a16:creationId xmlns:a16="http://schemas.microsoft.com/office/drawing/2014/main" id="{0E6CC02B-16E3-44A4-A7DC-06EBD37ECAEB}"/>
                </a:ext>
              </a:extLst>
            </p:cNvPr>
            <p:cNvGrpSpPr/>
            <p:nvPr/>
          </p:nvGrpSpPr>
          <p:grpSpPr>
            <a:xfrm>
              <a:off x="5732566" y="3694122"/>
              <a:ext cx="4275823" cy="564708"/>
              <a:chOff x="694103" y="3866070"/>
              <a:chExt cx="4275823" cy="564708"/>
            </a:xfrm>
          </p:grpSpPr>
          <p:sp>
            <p:nvSpPr>
              <p:cNvPr id="28" name="Rechteck 27">
                <a:extLst>
                  <a:ext uri="{FF2B5EF4-FFF2-40B4-BE49-F238E27FC236}">
                    <a16:creationId xmlns:a16="http://schemas.microsoft.com/office/drawing/2014/main" id="{A2605A2B-C5F9-4DDB-B525-66B70ECB1CBE}"/>
                  </a:ext>
                </a:extLst>
              </p:cNvPr>
              <p:cNvSpPr/>
              <p:nvPr/>
            </p:nvSpPr>
            <p:spPr>
              <a:xfrm>
                <a:off x="1286719" y="3932821"/>
                <a:ext cx="3683207" cy="497957"/>
              </a:xfrm>
              <a:prstGeom prst="rect">
                <a:avLst/>
              </a:prstGeom>
            </p:spPr>
            <p:txBody>
              <a:bodyPr wrap="square" lIns="291418" tIns="0" rIns="0" bIns="0">
                <a:noAutofit/>
              </a:bodyPr>
              <a:lstStyle/>
              <a:p>
                <a:pPr>
                  <a:lnSpc>
                    <a:spcPct val="114000"/>
                  </a:lnSpc>
                  <a:spcAft>
                    <a:spcPts val="300"/>
                  </a:spcAft>
                </a:pPr>
                <a:r>
                  <a:rPr lang="de-DE" sz="1600" spc="100" dirty="0">
                    <a:solidFill>
                      <a:schemeClr val="tx2"/>
                    </a:solidFill>
                  </a:rPr>
                  <a:t>Eine Idee, die </a:t>
                </a:r>
                <a:r>
                  <a:rPr lang="de-DE" sz="1600" spc="100" dirty="0" smtClean="0">
                    <a:solidFill>
                      <a:schemeClr val="tx2"/>
                    </a:solidFill>
                  </a:rPr>
                  <a:t>begeistert.</a:t>
                </a:r>
                <a:endParaRPr lang="de-DE" sz="1600" spc="100" dirty="0">
                  <a:solidFill>
                    <a:schemeClr val="tx2"/>
                  </a:solidFill>
                </a:endParaRPr>
              </a:p>
              <a:p>
                <a:pPr>
                  <a:lnSpc>
                    <a:spcPct val="114000"/>
                  </a:lnSpc>
                  <a:spcAft>
                    <a:spcPts val="300"/>
                  </a:spcAft>
                </a:pPr>
                <a:r>
                  <a:rPr lang="de-DE" sz="1400" dirty="0" smtClean="0"/>
                  <a:t>458.770 Kunden und davon </a:t>
                </a:r>
                <a:br>
                  <a:rPr lang="de-DE" sz="1400" dirty="0" smtClean="0"/>
                </a:br>
                <a:r>
                  <a:rPr lang="de-DE" sz="1400" dirty="0" smtClean="0"/>
                  <a:t>113.455 Mitglieder sind von </a:t>
                </a:r>
                <a:br>
                  <a:rPr lang="de-DE" sz="1400" dirty="0" smtClean="0"/>
                </a:br>
                <a:r>
                  <a:rPr lang="de-DE" sz="1400" dirty="0" smtClean="0"/>
                  <a:t>der Idee überzeugt.</a:t>
                </a:r>
                <a:endParaRPr lang="de-DE" sz="1400" dirty="0"/>
              </a:p>
            </p:txBody>
          </p:sp>
          <p:sp>
            <p:nvSpPr>
              <p:cNvPr id="29" name="Träne 28">
                <a:extLst>
                  <a:ext uri="{FF2B5EF4-FFF2-40B4-BE49-F238E27FC236}">
                    <a16:creationId xmlns:a16="http://schemas.microsoft.com/office/drawing/2014/main" id="{25A1D033-42CC-4711-95E7-95A43C09784B}"/>
                  </a:ext>
                </a:extLst>
              </p:cNvPr>
              <p:cNvSpPr>
                <a:spLocks noChangeAspect="1"/>
              </p:cNvSpPr>
              <p:nvPr/>
            </p:nvSpPr>
            <p:spPr>
              <a:xfrm rot="5400000">
                <a:off x="704584" y="3855589"/>
                <a:ext cx="561875" cy="582837"/>
              </a:xfrm>
              <a:prstGeom prst="teardrop">
                <a:avLst/>
              </a:prstGeom>
              <a:solidFill>
                <a:schemeClr val="accent3">
                  <a:lumMod val="40000"/>
                  <a:lumOff val="6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noAutofit/>
              </a:bodyPr>
              <a:lstStyle/>
              <a:p>
                <a:pPr marL="99377" algn="r">
                  <a:lnSpc>
                    <a:spcPct val="114000"/>
                  </a:lnSpc>
                  <a:spcAft>
                    <a:spcPts val="648"/>
                  </a:spcAft>
                </a:pPr>
                <a:endParaRPr lang="de-DE" sz="1200" spc="324" dirty="0">
                  <a:solidFill>
                    <a:schemeClr val="tx2"/>
                  </a:solidFill>
                </a:endParaRPr>
              </a:p>
            </p:txBody>
          </p:sp>
        </p:grpSp>
        <p:pic>
          <p:nvPicPr>
            <p:cNvPr id="27" name="Grafik 26">
              <a:extLst>
                <a:ext uri="{FF2B5EF4-FFF2-40B4-BE49-F238E27FC236}">
                  <a16:creationId xmlns:a16="http://schemas.microsoft.com/office/drawing/2014/main" id="{B64EFAB6-CE55-41E8-9239-F040ECC2060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942015" y="3850352"/>
              <a:ext cx="195748" cy="255776"/>
            </a:xfrm>
            <a:prstGeom prst="rect">
              <a:avLst/>
            </a:prstGeom>
          </p:spPr>
        </p:pic>
      </p:grpSp>
      <p:sp>
        <p:nvSpPr>
          <p:cNvPr id="30" name="Rechteck 29">
            <a:extLst>
              <a:ext uri="{FF2B5EF4-FFF2-40B4-BE49-F238E27FC236}">
                <a16:creationId xmlns:a16="http://schemas.microsoft.com/office/drawing/2014/main" id="{7F076E10-79C5-4D0B-ADA4-D09FAE45C342}"/>
              </a:ext>
            </a:extLst>
          </p:cNvPr>
          <p:cNvSpPr/>
          <p:nvPr userDrawn="1"/>
        </p:nvSpPr>
        <p:spPr>
          <a:xfrm>
            <a:off x="701675" y="6636818"/>
            <a:ext cx="2074286" cy="226591"/>
          </a:xfrm>
          <a:prstGeom prst="rect">
            <a:avLst/>
          </a:prstGeom>
        </p:spPr>
        <p:txBody>
          <a:bodyPr wrap="none" lIns="0" tIns="72000" rIns="0" bIns="0">
            <a:noAutofit/>
          </a:bodyPr>
          <a:lstStyle/>
          <a:p>
            <a:r>
              <a:rPr lang="de-DE" sz="1000" dirty="0" smtClean="0">
                <a:solidFill>
                  <a:schemeClr val="accent2"/>
                </a:solidFill>
              </a:rPr>
              <a:t>Stand: April 2019</a:t>
            </a:r>
            <a:endParaRPr lang="de-DE" sz="1000" dirty="0">
              <a:solidFill>
                <a:schemeClr val="accent2"/>
              </a:solidFill>
            </a:endParaRPr>
          </a:p>
        </p:txBody>
      </p:sp>
    </p:spTree>
    <p:extLst>
      <p:ext uri="{BB962C8B-B14F-4D97-AF65-F5344CB8AC3E}">
        <p14:creationId xmlns:p14="http://schemas.microsoft.com/office/powerpoint/2010/main" val="72658273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9 Textfolie">
    <p:spTree>
      <p:nvGrpSpPr>
        <p:cNvPr id="1" name=""/>
        <p:cNvGrpSpPr/>
        <p:nvPr/>
      </p:nvGrpSpPr>
      <p:grpSpPr>
        <a:xfrm>
          <a:off x="0" y="0"/>
          <a:ext cx="0" cy="0"/>
          <a:chOff x="0" y="0"/>
          <a:chExt cx="0" cy="0"/>
        </a:xfrm>
      </p:grpSpPr>
      <p:graphicFrame>
        <p:nvGraphicFramePr>
          <p:cNvPr id="11" name="Objekt 10" hidden="1">
            <a:extLst>
              <a:ext uri="{FF2B5EF4-FFF2-40B4-BE49-F238E27FC236}">
                <a16:creationId xmlns:a16="http://schemas.microsoft.com/office/drawing/2014/main" id="{BE8A8B60-119A-4CDB-B9D0-D08DF7F4F045}"/>
              </a:ext>
            </a:extLst>
          </p:cNvPr>
          <p:cNvGraphicFramePr>
            <a:graphicFrameLocks noChangeAspect="1"/>
          </p:cNvGraphicFramePr>
          <p:nvPr userDrawn="1">
            <p:custDataLst>
              <p:tags r:id="rId2"/>
            </p:custDataLst>
            <p:extLst>
              <p:ext uri="{D42A27DB-BD31-4B8C-83A1-F6EECF244321}">
                <p14:modId xmlns:p14="http://schemas.microsoft.com/office/powerpoint/2010/main" val="3628989257"/>
              </p:ext>
            </p:extLst>
          </p:nvPr>
        </p:nvGraphicFramePr>
        <p:xfrm>
          <a:off x="1860" y="1752"/>
          <a:ext cx="1855" cy="1750"/>
        </p:xfrm>
        <a:graphic>
          <a:graphicData uri="http://schemas.openxmlformats.org/presentationml/2006/ole">
            <mc:AlternateContent xmlns:mc="http://schemas.openxmlformats.org/markup-compatibility/2006">
              <mc:Choice xmlns:v="urn:schemas-microsoft-com:vml" Requires="v">
                <p:oleObj spid="_x0000_s639089" name="think-cell Folie" r:id="rId4" imgW="6350000" imgH="6350000" progId="TCLayout.ActiveDocument.1">
                  <p:embed/>
                </p:oleObj>
              </mc:Choice>
              <mc:Fallback>
                <p:oleObj name="think-cell Folie" r:id="rId4" imgW="6350000" imgH="6350000" progId="TCLayout.ActiveDocument.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60" y="1752"/>
                        <a:ext cx="1855" cy="1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Titel 2"/>
          <p:cNvSpPr>
            <a:spLocks noGrp="1"/>
          </p:cNvSpPr>
          <p:nvPr>
            <p:ph type="title" hasCustomPrompt="1"/>
          </p:nvPr>
        </p:nvSpPr>
        <p:spPr>
          <a:xfrm>
            <a:off x="708253" y="684213"/>
            <a:ext cx="9288463" cy="682625"/>
          </a:xfrm>
        </p:spPr>
        <p:txBody>
          <a:bodyPr>
            <a:noAutofit/>
          </a:bodyPr>
          <a:lstStyle>
            <a:lvl1pPr>
              <a:defRPr/>
            </a:lvl1pPr>
          </a:lstStyle>
          <a:p>
            <a:r>
              <a:rPr lang="de-DE" dirty="0"/>
              <a:t>Überschrift</a:t>
            </a:r>
          </a:p>
        </p:txBody>
      </p:sp>
      <p:sp>
        <p:nvSpPr>
          <p:cNvPr id="4" name="Textplatzhalter 3">
            <a:extLst>
              <a:ext uri="{FF2B5EF4-FFF2-40B4-BE49-F238E27FC236}">
                <a16:creationId xmlns:a16="http://schemas.microsoft.com/office/drawing/2014/main" id="{C0C9AB49-6E1F-4D49-B3B9-BAC10392A5B3}"/>
              </a:ext>
            </a:extLst>
          </p:cNvPr>
          <p:cNvSpPr>
            <a:spLocks noGrp="1"/>
          </p:cNvSpPr>
          <p:nvPr>
            <p:ph type="body" sz="quarter" idx="10" hasCustomPrompt="1"/>
          </p:nvPr>
        </p:nvSpPr>
        <p:spPr>
          <a:xfrm>
            <a:off x="708253" y="1692275"/>
            <a:ext cx="9288463" cy="5148263"/>
          </a:xfrm>
          <a:prstGeom prst="rect">
            <a:avLst/>
          </a:prstGeom>
        </p:spPr>
        <p:txBody>
          <a:bodyPr lIns="0" tIns="0" rIns="0" bIns="0"/>
          <a:lstStyle>
            <a:lvl1pPr>
              <a:defRPr sz="1600"/>
            </a:lvl1pPr>
            <a:lvl2pPr marL="0" indent="0">
              <a:buClr>
                <a:schemeClr val="accent1"/>
              </a:buClr>
              <a:buNone/>
              <a:defRPr/>
            </a:lvl2pPr>
            <a:lvl3pPr marL="361950" indent="-190500">
              <a:buClr>
                <a:schemeClr val="accent1"/>
              </a:buClr>
              <a:buSzPct val="120000"/>
              <a:buFont typeface="Wingdings" panose="05000000000000000000" pitchFamily="2" charset="2"/>
              <a:buChar char="§"/>
              <a:defRPr/>
            </a:lvl3pPr>
            <a:lvl4pPr marL="552450" indent="-200025">
              <a:buClr>
                <a:schemeClr val="accent1"/>
              </a:buClr>
              <a:buSzPct val="120000"/>
              <a:buFont typeface="Wingdings" panose="05000000000000000000" pitchFamily="2" charset="2"/>
              <a:buChar char="§"/>
              <a:defRPr sz="1200"/>
            </a:lvl4pPr>
            <a:lvl5pPr marL="733425" indent="-200025">
              <a:buClr>
                <a:schemeClr val="accent1"/>
              </a:buClr>
              <a:buSzPct val="120000"/>
              <a:buFont typeface="Wingdings" panose="05000000000000000000" pitchFamily="2" charset="2"/>
              <a:buChar char="§"/>
              <a:defRPr sz="1200"/>
            </a:lvl5pPr>
          </a:lstStyle>
          <a:p>
            <a:pPr lvl="0"/>
            <a:r>
              <a:rPr lang="de-DE" dirty="0"/>
              <a:t>Erste Textebene – Subline </a:t>
            </a:r>
          </a:p>
          <a:p>
            <a:pPr lvl="1"/>
            <a:r>
              <a:rPr lang="de-DE" dirty="0"/>
              <a:t>Zweite Textebene – Copytext </a:t>
            </a:r>
          </a:p>
          <a:p>
            <a:pPr lvl="2"/>
            <a:r>
              <a:rPr lang="de-DE" dirty="0"/>
              <a:t>Dritte Textebene – Aufzählung </a:t>
            </a:r>
          </a:p>
          <a:p>
            <a:pPr lvl="3"/>
            <a:r>
              <a:rPr lang="de-DE" dirty="0"/>
              <a:t>Vierte Textebene</a:t>
            </a:r>
          </a:p>
          <a:p>
            <a:pPr lvl="4"/>
            <a:r>
              <a:rPr lang="de-DE" dirty="0"/>
              <a:t>Fünfte Textebene</a:t>
            </a:r>
          </a:p>
        </p:txBody>
      </p:sp>
    </p:spTree>
  </p:cSld>
  <p:clrMapOvr>
    <a:masterClrMapping/>
  </p:clrMapOvr>
  <p:extLst mod="1">
    <p:ext uri="{DCECCB84-F9BA-43D5-87BE-67443E8EF086}">
      <p15:sldGuideLst xmlns:p15="http://schemas.microsoft.com/office/powerpoint/2012/main">
        <p15:guide id="1" pos="442" userDrawn="1">
          <p15:clr>
            <a:srgbClr val="FBAE40"/>
          </p15:clr>
        </p15:guide>
        <p15:guide id="2" pos="6293" userDrawn="1">
          <p15:clr>
            <a:srgbClr val="FBAE40"/>
          </p15:clr>
        </p15:guide>
        <p15:guide id="3" orient="horz" pos="4309" userDrawn="1">
          <p15:clr>
            <a:srgbClr val="FBAE40"/>
          </p15:clr>
        </p15:guide>
        <p15:guide id="4" orient="horz" pos="1066" userDrawn="1">
          <p15:clr>
            <a:srgbClr val="FBAE40"/>
          </p15:clr>
        </p15:guide>
        <p15:guide id="5" orient="horz" pos="861" userDrawn="1">
          <p15:clr>
            <a:srgbClr val="FBAE40"/>
          </p15:clr>
        </p15:guide>
        <p15:guide id="6" orient="horz" pos="431" userDrawn="1">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0 leere Folie mit HL">
    <p:spTree>
      <p:nvGrpSpPr>
        <p:cNvPr id="1" name=""/>
        <p:cNvGrpSpPr/>
        <p:nvPr/>
      </p:nvGrpSpPr>
      <p:grpSpPr>
        <a:xfrm>
          <a:off x="0" y="0"/>
          <a:ext cx="0" cy="0"/>
          <a:chOff x="0" y="0"/>
          <a:chExt cx="0" cy="0"/>
        </a:xfrm>
      </p:grpSpPr>
      <p:graphicFrame>
        <p:nvGraphicFramePr>
          <p:cNvPr id="11" name="Objekt 10" hidden="1">
            <a:extLst>
              <a:ext uri="{FF2B5EF4-FFF2-40B4-BE49-F238E27FC236}">
                <a16:creationId xmlns:a16="http://schemas.microsoft.com/office/drawing/2014/main" id="{BE8A8B60-119A-4CDB-B9D0-D08DF7F4F045}"/>
              </a:ext>
            </a:extLst>
          </p:cNvPr>
          <p:cNvGraphicFramePr>
            <a:graphicFrameLocks noChangeAspect="1"/>
          </p:cNvGraphicFramePr>
          <p:nvPr userDrawn="1">
            <p:custDataLst>
              <p:tags r:id="rId2"/>
            </p:custDataLst>
            <p:extLst>
              <p:ext uri="{D42A27DB-BD31-4B8C-83A1-F6EECF244321}">
                <p14:modId xmlns:p14="http://schemas.microsoft.com/office/powerpoint/2010/main" val="2514162181"/>
              </p:ext>
            </p:extLst>
          </p:nvPr>
        </p:nvGraphicFramePr>
        <p:xfrm>
          <a:off x="1860" y="1752"/>
          <a:ext cx="1855" cy="1750"/>
        </p:xfrm>
        <a:graphic>
          <a:graphicData uri="http://schemas.openxmlformats.org/presentationml/2006/ole">
            <mc:AlternateContent xmlns:mc="http://schemas.openxmlformats.org/markup-compatibility/2006">
              <mc:Choice xmlns:v="urn:schemas-microsoft-com:vml" Requires="v">
                <p:oleObj spid="_x0000_s635191" name="think-cell Folie" r:id="rId4" imgW="6350000" imgH="6350000" progId="TCLayout.ActiveDocument.1">
                  <p:embed/>
                </p:oleObj>
              </mc:Choice>
              <mc:Fallback>
                <p:oleObj name="think-cell Folie" r:id="rId4" imgW="6350000" imgH="6350000" progId="TCLayout.ActiveDocument.1">
                  <p:embed/>
                  <p:pic>
                    <p:nvPicPr>
                      <p:cNvPr id="11" name="Objekt 10" hidden="1">
                        <a:extLst>
                          <a:ext uri="{FF2B5EF4-FFF2-40B4-BE49-F238E27FC236}">
                            <a16:creationId xmlns:a16="http://schemas.microsoft.com/office/drawing/2014/main" id="{BE8A8B60-119A-4CDB-B9D0-D08DF7F4F04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60" y="1752"/>
                        <a:ext cx="1855" cy="1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Titel 2"/>
          <p:cNvSpPr>
            <a:spLocks noGrp="1"/>
          </p:cNvSpPr>
          <p:nvPr>
            <p:ph type="title" hasCustomPrompt="1"/>
          </p:nvPr>
        </p:nvSpPr>
        <p:spPr>
          <a:xfrm>
            <a:off x="708253" y="684213"/>
            <a:ext cx="9288463" cy="682625"/>
          </a:xfrm>
        </p:spPr>
        <p:txBody>
          <a:bodyPr>
            <a:noAutofit/>
          </a:bodyPr>
          <a:lstStyle>
            <a:lvl1pPr>
              <a:defRPr/>
            </a:lvl1pPr>
          </a:lstStyle>
          <a:p>
            <a:r>
              <a:rPr lang="de-DE" dirty="0"/>
              <a:t>Überschrift</a:t>
            </a:r>
          </a:p>
        </p:txBody>
      </p:sp>
    </p:spTree>
    <p:extLst>
      <p:ext uri="{BB962C8B-B14F-4D97-AF65-F5344CB8AC3E}">
        <p14:creationId xmlns:p14="http://schemas.microsoft.com/office/powerpoint/2010/main" val="1549858066"/>
      </p:ext>
    </p:extLst>
  </p:cSld>
  <p:clrMapOvr>
    <a:masterClrMapping/>
  </p:clrMapOvr>
  <p:extLst mod="1">
    <p:ext uri="{DCECCB84-F9BA-43D5-87BE-67443E8EF086}">
      <p15:sldGuideLst xmlns:p15="http://schemas.microsoft.com/office/powerpoint/2012/main">
        <p15:guide id="1" pos="442">
          <p15:clr>
            <a:srgbClr val="FBAE40"/>
          </p15:clr>
        </p15:guide>
        <p15:guide id="2" pos="6293">
          <p15:clr>
            <a:srgbClr val="FBAE40"/>
          </p15:clr>
        </p15:guide>
        <p15:guide id="3" orient="horz" pos="4309">
          <p15:clr>
            <a:srgbClr val="FBAE40"/>
          </p15:clr>
        </p15:guide>
        <p15:guide id="4" orient="horz" pos="1066">
          <p15:clr>
            <a:srgbClr val="FBAE40"/>
          </p15:clr>
        </p15:guide>
        <p15:guide id="5" orient="horz" pos="861">
          <p15:clr>
            <a:srgbClr val="FBAE40"/>
          </p15:clr>
        </p15:guide>
        <p15:guide id="6" orient="horz" pos="431">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31 60:40 Text-Bild-Folie">
    <p:spTree>
      <p:nvGrpSpPr>
        <p:cNvPr id="1" name=""/>
        <p:cNvGrpSpPr/>
        <p:nvPr/>
      </p:nvGrpSpPr>
      <p:grpSpPr>
        <a:xfrm>
          <a:off x="0" y="0"/>
          <a:ext cx="0" cy="0"/>
          <a:chOff x="0" y="0"/>
          <a:chExt cx="0" cy="0"/>
        </a:xfrm>
      </p:grpSpPr>
      <p:graphicFrame>
        <p:nvGraphicFramePr>
          <p:cNvPr id="11" name="Objekt 10" hidden="1">
            <a:extLst>
              <a:ext uri="{FF2B5EF4-FFF2-40B4-BE49-F238E27FC236}">
                <a16:creationId xmlns:a16="http://schemas.microsoft.com/office/drawing/2014/main" id="{BE8A8B60-119A-4CDB-B9D0-D08DF7F4F045}"/>
              </a:ext>
            </a:extLst>
          </p:cNvPr>
          <p:cNvGraphicFramePr>
            <a:graphicFrameLocks noChangeAspect="1"/>
          </p:cNvGraphicFramePr>
          <p:nvPr userDrawn="1">
            <p:custDataLst>
              <p:tags r:id="rId2"/>
            </p:custDataLst>
            <p:extLst>
              <p:ext uri="{D42A27DB-BD31-4B8C-83A1-F6EECF244321}">
                <p14:modId xmlns:p14="http://schemas.microsoft.com/office/powerpoint/2010/main" val="1833424896"/>
              </p:ext>
            </p:extLst>
          </p:nvPr>
        </p:nvGraphicFramePr>
        <p:xfrm>
          <a:off x="1860" y="1752"/>
          <a:ext cx="1855" cy="1750"/>
        </p:xfrm>
        <a:graphic>
          <a:graphicData uri="http://schemas.openxmlformats.org/presentationml/2006/ole">
            <mc:AlternateContent xmlns:mc="http://schemas.openxmlformats.org/markup-compatibility/2006">
              <mc:Choice xmlns:v="urn:schemas-microsoft-com:vml" Requires="v">
                <p:oleObj spid="_x0000_s625156" name="think-cell Folie" r:id="rId4" imgW="6350000" imgH="6350000" progId="TCLayout.ActiveDocument.1">
                  <p:embed/>
                </p:oleObj>
              </mc:Choice>
              <mc:Fallback>
                <p:oleObj name="think-cell Folie" r:id="rId4" imgW="6350000" imgH="6350000" progId="TCLayout.ActiveDocument.1">
                  <p:embed/>
                  <p:pic>
                    <p:nvPicPr>
                      <p:cNvPr id="11" name="Objekt 10" hidden="1">
                        <a:extLst>
                          <a:ext uri="{FF2B5EF4-FFF2-40B4-BE49-F238E27FC236}">
                            <a16:creationId xmlns:a16="http://schemas.microsoft.com/office/drawing/2014/main" id="{BE8A8B60-119A-4CDB-B9D0-D08DF7F4F04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60" y="1752"/>
                        <a:ext cx="1855" cy="1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Titel 2"/>
          <p:cNvSpPr>
            <a:spLocks noGrp="1"/>
          </p:cNvSpPr>
          <p:nvPr>
            <p:ph type="title" hasCustomPrompt="1"/>
          </p:nvPr>
        </p:nvSpPr>
        <p:spPr>
          <a:xfrm>
            <a:off x="708253" y="684213"/>
            <a:ext cx="9288463" cy="682625"/>
          </a:xfrm>
        </p:spPr>
        <p:txBody>
          <a:bodyPr>
            <a:noAutofit/>
          </a:bodyPr>
          <a:lstStyle>
            <a:lvl1pPr>
              <a:defRPr/>
            </a:lvl1pPr>
          </a:lstStyle>
          <a:p>
            <a:r>
              <a:rPr lang="de-DE" dirty="0"/>
              <a:t>Hier Überschrift für diese</a:t>
            </a:r>
            <a:br>
              <a:rPr lang="de-DE" dirty="0"/>
            </a:br>
            <a:r>
              <a:rPr lang="de-DE" dirty="0"/>
              <a:t>60:40 Text-Bild-Folie einsetzen</a:t>
            </a:r>
          </a:p>
        </p:txBody>
      </p:sp>
      <p:sp>
        <p:nvSpPr>
          <p:cNvPr id="4" name="Bildplatzhalter 3">
            <a:extLst>
              <a:ext uri="{FF2B5EF4-FFF2-40B4-BE49-F238E27FC236}">
                <a16:creationId xmlns:a16="http://schemas.microsoft.com/office/drawing/2014/main" id="{B0E2203D-22EE-43F3-B2DD-1A91978B3B1C}"/>
              </a:ext>
            </a:extLst>
          </p:cNvPr>
          <p:cNvSpPr>
            <a:spLocks noGrp="1"/>
          </p:cNvSpPr>
          <p:nvPr>
            <p:ph type="pic" sz="quarter" idx="18"/>
          </p:nvPr>
        </p:nvSpPr>
        <p:spPr>
          <a:xfrm>
            <a:off x="6750138" y="1692275"/>
            <a:ext cx="3240000" cy="5116513"/>
          </a:xfrm>
          <a:prstGeom prst="rect">
            <a:avLst/>
          </a:prstGeom>
        </p:spPr>
        <p:txBody>
          <a:bodyPr/>
          <a:lstStyle/>
          <a:p>
            <a:r>
              <a:rPr lang="de-DE" dirty="0"/>
              <a:t>Bild durch Klicken auf Symbol hinzufügen</a:t>
            </a:r>
          </a:p>
        </p:txBody>
      </p:sp>
      <p:sp>
        <p:nvSpPr>
          <p:cNvPr id="7" name="Textplatzhalter 3">
            <a:extLst>
              <a:ext uri="{FF2B5EF4-FFF2-40B4-BE49-F238E27FC236}">
                <a16:creationId xmlns:a16="http://schemas.microsoft.com/office/drawing/2014/main" id="{AC8622AF-FFFA-4606-ABB6-13A17C6632EB}"/>
              </a:ext>
            </a:extLst>
          </p:cNvPr>
          <p:cNvSpPr>
            <a:spLocks noGrp="1"/>
          </p:cNvSpPr>
          <p:nvPr>
            <p:ph type="body" sz="quarter" idx="10" hasCustomPrompt="1"/>
          </p:nvPr>
        </p:nvSpPr>
        <p:spPr>
          <a:xfrm>
            <a:off x="701676" y="1692275"/>
            <a:ext cx="5942526" cy="5148263"/>
          </a:xfrm>
          <a:prstGeom prst="rect">
            <a:avLst/>
          </a:prstGeom>
        </p:spPr>
        <p:txBody>
          <a:bodyPr lIns="0" tIns="0" rIns="0" bIns="0"/>
          <a:lstStyle>
            <a:lvl1pPr>
              <a:defRPr sz="1600"/>
            </a:lvl1pPr>
            <a:lvl2pPr marL="0" indent="0">
              <a:buClr>
                <a:schemeClr val="accent1"/>
              </a:buClr>
              <a:buNone/>
              <a:defRPr/>
            </a:lvl2pPr>
            <a:lvl3pPr marL="361950" indent="-190500">
              <a:buClr>
                <a:schemeClr val="accent1"/>
              </a:buClr>
              <a:buSzPct val="120000"/>
              <a:buFont typeface="Wingdings" panose="05000000000000000000" pitchFamily="2" charset="2"/>
              <a:buChar char="§"/>
              <a:defRPr/>
            </a:lvl3pPr>
            <a:lvl4pPr marL="552450" indent="-200025">
              <a:buClr>
                <a:schemeClr val="accent1"/>
              </a:buClr>
              <a:buSzPct val="120000"/>
              <a:buFont typeface="Wingdings" panose="05000000000000000000" pitchFamily="2" charset="2"/>
              <a:buChar char="§"/>
              <a:defRPr sz="1200"/>
            </a:lvl4pPr>
            <a:lvl5pPr marL="733425" indent="-200025">
              <a:buClr>
                <a:schemeClr val="accent1"/>
              </a:buClr>
              <a:buSzPct val="120000"/>
              <a:buFont typeface="Wingdings" panose="05000000000000000000" pitchFamily="2" charset="2"/>
              <a:buChar char="§"/>
              <a:defRPr sz="1200"/>
            </a:lvl5pPr>
          </a:lstStyle>
          <a:p>
            <a:pPr lvl="0"/>
            <a:r>
              <a:rPr lang="de-DE" dirty="0"/>
              <a:t>Erste Textebene – Subline </a:t>
            </a:r>
          </a:p>
          <a:p>
            <a:pPr lvl="1"/>
            <a:r>
              <a:rPr lang="de-DE" dirty="0"/>
              <a:t>Zweite Textebene – Copytext </a:t>
            </a:r>
          </a:p>
          <a:p>
            <a:pPr lvl="2"/>
            <a:r>
              <a:rPr lang="de-DE" dirty="0"/>
              <a:t>Dritte Textebene – Aufzählung </a:t>
            </a:r>
          </a:p>
          <a:p>
            <a:pPr lvl="3"/>
            <a:r>
              <a:rPr lang="de-DE" dirty="0"/>
              <a:t>Vierte Textebene</a:t>
            </a:r>
          </a:p>
          <a:p>
            <a:pPr lvl="4"/>
            <a:r>
              <a:rPr lang="de-DE" dirty="0"/>
              <a:t>Fünfte Textebene</a:t>
            </a:r>
          </a:p>
        </p:txBody>
      </p:sp>
    </p:spTree>
    <p:extLst>
      <p:ext uri="{BB962C8B-B14F-4D97-AF65-F5344CB8AC3E}">
        <p14:creationId xmlns:p14="http://schemas.microsoft.com/office/powerpoint/2010/main" val="4255893667"/>
      </p:ext>
    </p:extLst>
  </p:cSld>
  <p:clrMapOvr>
    <a:masterClrMapping/>
  </p:clrMapOvr>
  <p:extLst mod="1">
    <p:ext uri="{DCECCB84-F9BA-43D5-87BE-67443E8EF086}">
      <p15:sldGuideLst xmlns:p15="http://schemas.microsoft.com/office/powerpoint/2012/main">
        <p15:guide id="1" pos="442">
          <p15:clr>
            <a:srgbClr val="FBAE40"/>
          </p15:clr>
        </p15:guide>
        <p15:guide id="2" pos="6293">
          <p15:clr>
            <a:srgbClr val="FBAE40"/>
          </p15:clr>
        </p15:guide>
        <p15:guide id="3" orient="horz" pos="4309">
          <p15:clr>
            <a:srgbClr val="FBAE40"/>
          </p15:clr>
        </p15:guide>
        <p15:guide id="4" orient="horz" pos="1066">
          <p15:clr>
            <a:srgbClr val="FBAE40"/>
          </p15:clr>
        </p15:guide>
        <p15:guide id="5" orient="horz" pos="861">
          <p15:clr>
            <a:srgbClr val="FBAE40"/>
          </p15:clr>
        </p15:guide>
        <p15:guide id="6" orient="horz" pos="431">
          <p15:clr>
            <a:srgbClr val="FBAE40"/>
          </p15:clr>
        </p15:guide>
      </p15:sldGuideLst>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2 50:50 Bild-Text-Folie">
    <p:spTree>
      <p:nvGrpSpPr>
        <p:cNvPr id="1" name=""/>
        <p:cNvGrpSpPr/>
        <p:nvPr/>
      </p:nvGrpSpPr>
      <p:grpSpPr>
        <a:xfrm>
          <a:off x="0" y="0"/>
          <a:ext cx="0" cy="0"/>
          <a:chOff x="0" y="0"/>
          <a:chExt cx="0" cy="0"/>
        </a:xfrm>
      </p:grpSpPr>
      <p:graphicFrame>
        <p:nvGraphicFramePr>
          <p:cNvPr id="11" name="Objekt 10" hidden="1">
            <a:extLst>
              <a:ext uri="{FF2B5EF4-FFF2-40B4-BE49-F238E27FC236}">
                <a16:creationId xmlns:a16="http://schemas.microsoft.com/office/drawing/2014/main" id="{BE8A8B60-119A-4CDB-B9D0-D08DF7F4F045}"/>
              </a:ext>
            </a:extLst>
          </p:cNvPr>
          <p:cNvGraphicFramePr>
            <a:graphicFrameLocks noChangeAspect="1"/>
          </p:cNvGraphicFramePr>
          <p:nvPr userDrawn="1">
            <p:custDataLst>
              <p:tags r:id="rId2"/>
            </p:custDataLst>
            <p:extLst>
              <p:ext uri="{D42A27DB-BD31-4B8C-83A1-F6EECF244321}">
                <p14:modId xmlns:p14="http://schemas.microsoft.com/office/powerpoint/2010/main" val="1851868677"/>
              </p:ext>
            </p:extLst>
          </p:nvPr>
        </p:nvGraphicFramePr>
        <p:xfrm>
          <a:off x="1860" y="1752"/>
          <a:ext cx="1855" cy="1750"/>
        </p:xfrm>
        <a:graphic>
          <a:graphicData uri="http://schemas.openxmlformats.org/presentationml/2006/ole">
            <mc:AlternateContent xmlns:mc="http://schemas.openxmlformats.org/markup-compatibility/2006">
              <mc:Choice xmlns:v="urn:schemas-microsoft-com:vml" Requires="v">
                <p:oleObj spid="_x0000_s626181" name="think-cell Folie" r:id="rId4" imgW="6350000" imgH="6350000" progId="TCLayout.ActiveDocument.1">
                  <p:embed/>
                </p:oleObj>
              </mc:Choice>
              <mc:Fallback>
                <p:oleObj name="think-cell Folie" r:id="rId4" imgW="6350000" imgH="6350000" progId="TCLayout.ActiveDocument.1">
                  <p:embed/>
                  <p:pic>
                    <p:nvPicPr>
                      <p:cNvPr id="11" name="Objekt 10" hidden="1">
                        <a:extLst>
                          <a:ext uri="{FF2B5EF4-FFF2-40B4-BE49-F238E27FC236}">
                            <a16:creationId xmlns:a16="http://schemas.microsoft.com/office/drawing/2014/main" id="{BE8A8B60-119A-4CDB-B9D0-D08DF7F4F04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60" y="1752"/>
                        <a:ext cx="1855" cy="1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Titel 2"/>
          <p:cNvSpPr>
            <a:spLocks noGrp="1"/>
          </p:cNvSpPr>
          <p:nvPr>
            <p:ph type="title" hasCustomPrompt="1"/>
          </p:nvPr>
        </p:nvSpPr>
        <p:spPr>
          <a:xfrm>
            <a:off x="708253" y="684213"/>
            <a:ext cx="9288463" cy="682625"/>
          </a:xfrm>
        </p:spPr>
        <p:txBody>
          <a:bodyPr>
            <a:noAutofit/>
          </a:bodyPr>
          <a:lstStyle>
            <a:lvl1pPr>
              <a:defRPr/>
            </a:lvl1pPr>
          </a:lstStyle>
          <a:p>
            <a:r>
              <a:rPr lang="de-DE" dirty="0"/>
              <a:t>Hier Überschrift für diese</a:t>
            </a:r>
            <a:br>
              <a:rPr lang="de-DE" dirty="0"/>
            </a:br>
            <a:r>
              <a:rPr lang="de-DE" dirty="0"/>
              <a:t>50:50 Bild-Text-Folie einsetzen</a:t>
            </a:r>
          </a:p>
        </p:txBody>
      </p:sp>
      <p:sp>
        <p:nvSpPr>
          <p:cNvPr id="4" name="Bildplatzhalter 3">
            <a:extLst>
              <a:ext uri="{FF2B5EF4-FFF2-40B4-BE49-F238E27FC236}">
                <a16:creationId xmlns:a16="http://schemas.microsoft.com/office/drawing/2014/main" id="{B0E2203D-22EE-43F3-B2DD-1A91978B3B1C}"/>
              </a:ext>
            </a:extLst>
          </p:cNvPr>
          <p:cNvSpPr>
            <a:spLocks noGrp="1"/>
          </p:cNvSpPr>
          <p:nvPr>
            <p:ph type="pic" sz="quarter" idx="18"/>
          </p:nvPr>
        </p:nvSpPr>
        <p:spPr>
          <a:xfrm>
            <a:off x="701675" y="1698625"/>
            <a:ext cx="4500000" cy="5148263"/>
          </a:xfrm>
          <a:prstGeom prst="rect">
            <a:avLst/>
          </a:prstGeom>
        </p:spPr>
        <p:txBody>
          <a:bodyPr/>
          <a:lstStyle/>
          <a:p>
            <a:r>
              <a:rPr lang="de-DE" dirty="0"/>
              <a:t>Bild durch Klicken auf Symbol hinzufügen</a:t>
            </a:r>
          </a:p>
        </p:txBody>
      </p:sp>
      <p:sp>
        <p:nvSpPr>
          <p:cNvPr id="8" name="Textplatzhalter 3">
            <a:extLst>
              <a:ext uri="{FF2B5EF4-FFF2-40B4-BE49-F238E27FC236}">
                <a16:creationId xmlns:a16="http://schemas.microsoft.com/office/drawing/2014/main" id="{10BD9262-178A-49A2-854A-C8DD7E93DC37}"/>
              </a:ext>
            </a:extLst>
          </p:cNvPr>
          <p:cNvSpPr>
            <a:spLocks noGrp="1"/>
          </p:cNvSpPr>
          <p:nvPr>
            <p:ph type="body" sz="quarter" idx="10" hasCustomPrompt="1"/>
          </p:nvPr>
        </p:nvSpPr>
        <p:spPr>
          <a:xfrm>
            <a:off x="5345906" y="1692275"/>
            <a:ext cx="4644232" cy="5148263"/>
          </a:xfrm>
          <a:prstGeom prst="rect">
            <a:avLst/>
          </a:prstGeom>
        </p:spPr>
        <p:txBody>
          <a:bodyPr lIns="0" tIns="0" rIns="0" bIns="0"/>
          <a:lstStyle>
            <a:lvl1pPr>
              <a:defRPr sz="1600"/>
            </a:lvl1pPr>
            <a:lvl2pPr marL="0" indent="0">
              <a:buClr>
                <a:schemeClr val="accent1"/>
              </a:buClr>
              <a:buNone/>
              <a:defRPr/>
            </a:lvl2pPr>
            <a:lvl3pPr marL="361950" indent="-190500">
              <a:buClr>
                <a:schemeClr val="accent1"/>
              </a:buClr>
              <a:buSzPct val="120000"/>
              <a:buFont typeface="Wingdings" panose="05000000000000000000" pitchFamily="2" charset="2"/>
              <a:buChar char="§"/>
              <a:defRPr/>
            </a:lvl3pPr>
            <a:lvl4pPr marL="552450" indent="-200025">
              <a:buClr>
                <a:schemeClr val="accent1"/>
              </a:buClr>
              <a:buSzPct val="120000"/>
              <a:buFont typeface="Wingdings" panose="05000000000000000000" pitchFamily="2" charset="2"/>
              <a:buChar char="§"/>
              <a:defRPr sz="1200"/>
            </a:lvl4pPr>
            <a:lvl5pPr marL="733425" indent="-200025">
              <a:buClr>
                <a:schemeClr val="accent1"/>
              </a:buClr>
              <a:buSzPct val="120000"/>
              <a:buFont typeface="Wingdings" panose="05000000000000000000" pitchFamily="2" charset="2"/>
              <a:buChar char="§"/>
              <a:defRPr sz="1200"/>
            </a:lvl5pPr>
          </a:lstStyle>
          <a:p>
            <a:pPr lvl="0"/>
            <a:r>
              <a:rPr lang="de-DE" dirty="0"/>
              <a:t>Erste Textebene – Subline </a:t>
            </a:r>
          </a:p>
          <a:p>
            <a:pPr lvl="1"/>
            <a:r>
              <a:rPr lang="de-DE" dirty="0"/>
              <a:t>Zweite Textebene – Copytext </a:t>
            </a:r>
          </a:p>
          <a:p>
            <a:pPr lvl="2"/>
            <a:r>
              <a:rPr lang="de-DE" dirty="0"/>
              <a:t>Dritte Textebene – Aufzählung </a:t>
            </a:r>
          </a:p>
          <a:p>
            <a:pPr lvl="3"/>
            <a:r>
              <a:rPr lang="de-DE" dirty="0"/>
              <a:t>Vierte Textebene</a:t>
            </a:r>
          </a:p>
          <a:p>
            <a:pPr lvl="4"/>
            <a:r>
              <a:rPr lang="de-DE" dirty="0"/>
              <a:t>Fünfte Textebene</a:t>
            </a:r>
          </a:p>
        </p:txBody>
      </p:sp>
    </p:spTree>
    <p:extLst>
      <p:ext uri="{BB962C8B-B14F-4D97-AF65-F5344CB8AC3E}">
        <p14:creationId xmlns:p14="http://schemas.microsoft.com/office/powerpoint/2010/main" val="2113059720"/>
      </p:ext>
    </p:extLst>
  </p:cSld>
  <p:clrMapOvr>
    <a:masterClrMapping/>
  </p:clrMapOvr>
  <p:extLst mod="1">
    <p:ext uri="{DCECCB84-F9BA-43D5-87BE-67443E8EF086}">
      <p15:sldGuideLst xmlns:p15="http://schemas.microsoft.com/office/powerpoint/2012/main">
        <p15:guide id="1" pos="442">
          <p15:clr>
            <a:srgbClr val="FBAE40"/>
          </p15:clr>
        </p15:guide>
        <p15:guide id="2" pos="6293">
          <p15:clr>
            <a:srgbClr val="FBAE40"/>
          </p15:clr>
        </p15:guide>
        <p15:guide id="3" orient="horz" pos="4309">
          <p15:clr>
            <a:srgbClr val="FBAE40"/>
          </p15:clr>
        </p15:guide>
        <p15:guide id="4" orient="horz" pos="1066">
          <p15:clr>
            <a:srgbClr val="FBAE40"/>
          </p15:clr>
        </p15:guide>
        <p15:guide id="5" orient="horz" pos="861">
          <p15:clr>
            <a:srgbClr val="FBAE40"/>
          </p15:clr>
        </p15:guide>
        <p15:guide id="6" orient="horz" pos="431">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33 Diagramm-Vorlage mit Text">
    <p:spTree>
      <p:nvGrpSpPr>
        <p:cNvPr id="1" name=""/>
        <p:cNvGrpSpPr/>
        <p:nvPr/>
      </p:nvGrpSpPr>
      <p:grpSpPr>
        <a:xfrm>
          <a:off x="0" y="0"/>
          <a:ext cx="0" cy="0"/>
          <a:chOff x="0" y="0"/>
          <a:chExt cx="0" cy="0"/>
        </a:xfrm>
      </p:grpSpPr>
      <p:sp>
        <p:nvSpPr>
          <p:cNvPr id="7" name="object 44">
            <a:extLst>
              <a:ext uri="{FF2B5EF4-FFF2-40B4-BE49-F238E27FC236}">
                <a16:creationId xmlns:a16="http://schemas.microsoft.com/office/drawing/2014/main" id="{79F2A582-D6B9-489B-9441-2FD4D1A45CF0}"/>
              </a:ext>
            </a:extLst>
          </p:cNvPr>
          <p:cNvSpPr txBox="1"/>
          <p:nvPr userDrawn="1"/>
        </p:nvSpPr>
        <p:spPr>
          <a:xfrm flipH="1">
            <a:off x="3555997" y="1692275"/>
            <a:ext cx="6434139" cy="5148262"/>
          </a:xfrm>
          <a:prstGeom prst="round1Rect">
            <a:avLst>
              <a:gd name="adj" fmla="val 7842"/>
            </a:avLst>
          </a:prstGeom>
          <a:solidFill>
            <a:schemeClr val="bg1">
              <a:lumMod val="95000"/>
            </a:schemeClr>
          </a:solidFill>
        </p:spPr>
        <p:txBody>
          <a:bodyPr vert="horz" wrap="square" lIns="180000" tIns="180000" rIns="180000" bIns="180000" rtlCol="0">
            <a:noAutofit/>
          </a:bodyPr>
          <a:lstStyle/>
          <a:p>
            <a:pPr marL="12700">
              <a:spcBef>
                <a:spcPts val="310"/>
              </a:spcBef>
            </a:pPr>
            <a:endParaRPr lang="de-DE" sz="1000" dirty="0">
              <a:solidFill>
                <a:schemeClr val="accent1"/>
              </a:solidFill>
            </a:endParaRPr>
          </a:p>
        </p:txBody>
      </p:sp>
      <p:graphicFrame>
        <p:nvGraphicFramePr>
          <p:cNvPr id="11" name="Objekt 10" hidden="1">
            <a:extLst>
              <a:ext uri="{FF2B5EF4-FFF2-40B4-BE49-F238E27FC236}">
                <a16:creationId xmlns:a16="http://schemas.microsoft.com/office/drawing/2014/main" id="{BE8A8B60-119A-4CDB-B9D0-D08DF7F4F045}"/>
              </a:ext>
            </a:extLst>
          </p:cNvPr>
          <p:cNvGraphicFramePr>
            <a:graphicFrameLocks noChangeAspect="1"/>
          </p:cNvGraphicFramePr>
          <p:nvPr userDrawn="1">
            <p:custDataLst>
              <p:tags r:id="rId2"/>
            </p:custDataLst>
            <p:extLst/>
          </p:nvPr>
        </p:nvGraphicFramePr>
        <p:xfrm>
          <a:off x="1860" y="1752"/>
          <a:ext cx="1855" cy="1750"/>
        </p:xfrm>
        <a:graphic>
          <a:graphicData uri="http://schemas.openxmlformats.org/presentationml/2006/ole">
            <mc:AlternateContent xmlns:mc="http://schemas.openxmlformats.org/markup-compatibility/2006">
              <mc:Choice xmlns:v="urn:schemas-microsoft-com:vml" Requires="v">
                <p:oleObj spid="_x0000_s630237" name="think-cell Folie" r:id="rId4" imgW="6350000" imgH="6350000" progId="TCLayout.ActiveDocument.1">
                  <p:embed/>
                </p:oleObj>
              </mc:Choice>
              <mc:Fallback>
                <p:oleObj name="think-cell Folie" r:id="rId4" imgW="6350000" imgH="6350000" progId="TCLayout.ActiveDocument.1">
                  <p:embed/>
                  <p:pic>
                    <p:nvPicPr>
                      <p:cNvPr id="11" name="Objekt 10" hidden="1">
                        <a:extLst>
                          <a:ext uri="{FF2B5EF4-FFF2-40B4-BE49-F238E27FC236}">
                            <a16:creationId xmlns:a16="http://schemas.microsoft.com/office/drawing/2014/main" id="{BE8A8B60-119A-4CDB-B9D0-D08DF7F4F04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60" y="1752"/>
                        <a:ext cx="1855" cy="1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Titel 2"/>
          <p:cNvSpPr>
            <a:spLocks noGrp="1"/>
          </p:cNvSpPr>
          <p:nvPr>
            <p:ph type="title" hasCustomPrompt="1"/>
          </p:nvPr>
        </p:nvSpPr>
        <p:spPr>
          <a:xfrm>
            <a:off x="708253" y="684213"/>
            <a:ext cx="9288463" cy="682625"/>
          </a:xfrm>
        </p:spPr>
        <p:txBody>
          <a:bodyPr>
            <a:noAutofit/>
          </a:bodyPr>
          <a:lstStyle>
            <a:lvl1pPr>
              <a:defRPr/>
            </a:lvl1pPr>
          </a:lstStyle>
          <a:p>
            <a:r>
              <a:rPr lang="de-DE" dirty="0"/>
              <a:t>Diagramm-Vorlage mit Text –</a:t>
            </a:r>
            <a:br>
              <a:rPr lang="de-DE" dirty="0"/>
            </a:br>
            <a:r>
              <a:rPr lang="de-DE" dirty="0"/>
              <a:t>bitte Überschrift einfügen</a:t>
            </a:r>
          </a:p>
        </p:txBody>
      </p:sp>
      <p:sp>
        <p:nvSpPr>
          <p:cNvPr id="4" name="Diagrammplatzhalter 3">
            <a:extLst>
              <a:ext uri="{FF2B5EF4-FFF2-40B4-BE49-F238E27FC236}">
                <a16:creationId xmlns:a16="http://schemas.microsoft.com/office/drawing/2014/main" id="{438845C1-41D3-4F61-BD0D-6B3FA376FB1B}"/>
              </a:ext>
            </a:extLst>
          </p:cNvPr>
          <p:cNvSpPr>
            <a:spLocks noGrp="1"/>
          </p:cNvSpPr>
          <p:nvPr>
            <p:ph type="chart" sz="quarter" idx="10"/>
          </p:nvPr>
        </p:nvSpPr>
        <p:spPr>
          <a:xfrm>
            <a:off x="3556000" y="1692275"/>
            <a:ext cx="6434138" cy="5148263"/>
          </a:xfrm>
          <a:prstGeom prst="rect">
            <a:avLst/>
          </a:prstGeom>
        </p:spPr>
        <p:txBody>
          <a:bodyPr/>
          <a:lstStyle/>
          <a:p>
            <a:r>
              <a:rPr lang="de-DE" dirty="0"/>
              <a:t>Diagramm durch Klicken auf Symbol hinzufügen</a:t>
            </a:r>
          </a:p>
        </p:txBody>
      </p:sp>
      <p:sp>
        <p:nvSpPr>
          <p:cNvPr id="8" name="Textplatzhalter 3">
            <a:extLst>
              <a:ext uri="{FF2B5EF4-FFF2-40B4-BE49-F238E27FC236}">
                <a16:creationId xmlns:a16="http://schemas.microsoft.com/office/drawing/2014/main" id="{5EF49EEA-B6D4-4971-B7C2-178B8D895E2B}"/>
              </a:ext>
            </a:extLst>
          </p:cNvPr>
          <p:cNvSpPr>
            <a:spLocks noGrp="1"/>
          </p:cNvSpPr>
          <p:nvPr>
            <p:ph type="body" sz="quarter" idx="11" hasCustomPrompt="1"/>
          </p:nvPr>
        </p:nvSpPr>
        <p:spPr>
          <a:xfrm>
            <a:off x="701676" y="1692275"/>
            <a:ext cx="2758571" cy="5148263"/>
          </a:xfrm>
          <a:prstGeom prst="rect">
            <a:avLst/>
          </a:prstGeom>
        </p:spPr>
        <p:txBody>
          <a:bodyPr lIns="0" tIns="0" rIns="0" bIns="0"/>
          <a:lstStyle>
            <a:lvl1pPr>
              <a:defRPr sz="1600"/>
            </a:lvl1pPr>
            <a:lvl2pPr marL="285750" indent="-285750">
              <a:buClr>
                <a:schemeClr val="accent1"/>
              </a:buClr>
              <a:buSzPct val="120000"/>
              <a:buFont typeface="Wingdings" panose="05000000000000000000" pitchFamily="2" charset="2"/>
              <a:buChar char="§"/>
              <a:defRPr/>
            </a:lvl2pPr>
            <a:lvl3pPr marL="361950" indent="-190500">
              <a:buClr>
                <a:schemeClr val="accent1"/>
              </a:buClr>
              <a:buSzPct val="120000"/>
              <a:buFont typeface="Wingdings" panose="05000000000000000000" pitchFamily="2" charset="2"/>
              <a:buChar char="§"/>
              <a:defRPr sz="1200"/>
            </a:lvl3pPr>
            <a:lvl4pPr marL="552450" indent="-200025">
              <a:buClr>
                <a:schemeClr val="accent1"/>
              </a:buClr>
              <a:buSzPct val="120000"/>
              <a:buFont typeface="Wingdings" panose="05000000000000000000" pitchFamily="2" charset="2"/>
              <a:buChar char="§"/>
              <a:defRPr sz="1200"/>
            </a:lvl4pPr>
            <a:lvl5pPr marL="733425" indent="-200025">
              <a:buClr>
                <a:schemeClr val="accent1"/>
              </a:buClr>
              <a:buSzPct val="120000"/>
              <a:buFont typeface="Wingdings" panose="05000000000000000000" pitchFamily="2" charset="2"/>
              <a:buChar char="§"/>
              <a:defRPr sz="1200"/>
            </a:lvl5pPr>
          </a:lstStyle>
          <a:p>
            <a:pPr lvl="0"/>
            <a:r>
              <a:rPr lang="de-DE" dirty="0"/>
              <a:t>Erläuterungen</a:t>
            </a:r>
          </a:p>
          <a:p>
            <a:pPr lvl="1"/>
            <a:r>
              <a:rPr lang="de-DE" dirty="0"/>
              <a:t>Zweite Textebene – Copytext </a:t>
            </a:r>
          </a:p>
          <a:p>
            <a:pPr lvl="2"/>
            <a:r>
              <a:rPr lang="de-DE" dirty="0"/>
              <a:t>Dritte Textebene</a:t>
            </a:r>
          </a:p>
          <a:p>
            <a:pPr lvl="3"/>
            <a:r>
              <a:rPr lang="de-DE" dirty="0"/>
              <a:t>Vierte Textebene</a:t>
            </a:r>
          </a:p>
          <a:p>
            <a:pPr lvl="4"/>
            <a:r>
              <a:rPr lang="de-DE" dirty="0"/>
              <a:t>Fünfte Textebene</a:t>
            </a:r>
          </a:p>
        </p:txBody>
      </p:sp>
    </p:spTree>
    <p:extLst>
      <p:ext uri="{BB962C8B-B14F-4D97-AF65-F5344CB8AC3E}">
        <p14:creationId xmlns:p14="http://schemas.microsoft.com/office/powerpoint/2010/main" val="21677599"/>
      </p:ext>
    </p:extLst>
  </p:cSld>
  <p:clrMapOvr>
    <a:masterClrMapping/>
  </p:clrMapOvr>
  <p:extLst mod="1">
    <p:ext uri="{DCECCB84-F9BA-43D5-87BE-67443E8EF086}">
      <p15:sldGuideLst xmlns:p15="http://schemas.microsoft.com/office/powerpoint/2012/main">
        <p15:guide id="1" pos="442">
          <p15:clr>
            <a:srgbClr val="FBAE40"/>
          </p15:clr>
        </p15:guide>
        <p15:guide id="2" pos="6293">
          <p15:clr>
            <a:srgbClr val="FBAE40"/>
          </p15:clr>
        </p15:guide>
        <p15:guide id="3" orient="horz" pos="4309">
          <p15:clr>
            <a:srgbClr val="FBAE40"/>
          </p15:clr>
        </p15:guide>
        <p15:guide id="4" orient="horz" pos="1202" userDrawn="1">
          <p15:clr>
            <a:srgbClr val="FBAE40"/>
          </p15:clr>
        </p15:guide>
        <p15:guide id="5" orient="horz" pos="861">
          <p15:clr>
            <a:srgbClr val="FBAE40"/>
          </p15:clr>
        </p15:guide>
        <p15:guide id="6" orient="horz" pos="431">
          <p15:clr>
            <a:srgbClr val="FBAE40"/>
          </p15:clr>
        </p15:guide>
      </p15:sldGuideLst>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4 Diagramm-Vorlage 100%">
    <p:spTree>
      <p:nvGrpSpPr>
        <p:cNvPr id="1" name=""/>
        <p:cNvGrpSpPr/>
        <p:nvPr/>
      </p:nvGrpSpPr>
      <p:grpSpPr>
        <a:xfrm>
          <a:off x="0" y="0"/>
          <a:ext cx="0" cy="0"/>
          <a:chOff x="0" y="0"/>
          <a:chExt cx="0" cy="0"/>
        </a:xfrm>
      </p:grpSpPr>
      <p:sp>
        <p:nvSpPr>
          <p:cNvPr id="7" name="object 44">
            <a:extLst>
              <a:ext uri="{FF2B5EF4-FFF2-40B4-BE49-F238E27FC236}">
                <a16:creationId xmlns:a16="http://schemas.microsoft.com/office/drawing/2014/main" id="{79F2A582-D6B9-489B-9441-2FD4D1A45CF0}"/>
              </a:ext>
            </a:extLst>
          </p:cNvPr>
          <p:cNvSpPr txBox="1"/>
          <p:nvPr userDrawn="1"/>
        </p:nvSpPr>
        <p:spPr>
          <a:xfrm flipH="1">
            <a:off x="701672" y="1692275"/>
            <a:ext cx="9288464" cy="5148262"/>
          </a:xfrm>
          <a:prstGeom prst="round1Rect">
            <a:avLst>
              <a:gd name="adj" fmla="val 7842"/>
            </a:avLst>
          </a:prstGeom>
          <a:solidFill>
            <a:schemeClr val="bg1">
              <a:lumMod val="95000"/>
            </a:schemeClr>
          </a:solidFill>
        </p:spPr>
        <p:txBody>
          <a:bodyPr vert="horz" wrap="square" lIns="180000" tIns="180000" rIns="180000" bIns="180000" rtlCol="0">
            <a:noAutofit/>
          </a:bodyPr>
          <a:lstStyle/>
          <a:p>
            <a:pPr marL="12700">
              <a:spcBef>
                <a:spcPts val="310"/>
              </a:spcBef>
            </a:pPr>
            <a:endParaRPr lang="de-DE" sz="1000" dirty="0">
              <a:solidFill>
                <a:schemeClr val="accent1"/>
              </a:solidFill>
            </a:endParaRPr>
          </a:p>
        </p:txBody>
      </p:sp>
      <p:graphicFrame>
        <p:nvGraphicFramePr>
          <p:cNvPr id="11" name="Objekt 10" hidden="1">
            <a:extLst>
              <a:ext uri="{FF2B5EF4-FFF2-40B4-BE49-F238E27FC236}">
                <a16:creationId xmlns:a16="http://schemas.microsoft.com/office/drawing/2014/main" id="{BE8A8B60-119A-4CDB-B9D0-D08DF7F4F045}"/>
              </a:ext>
            </a:extLst>
          </p:cNvPr>
          <p:cNvGraphicFramePr>
            <a:graphicFrameLocks noChangeAspect="1"/>
          </p:cNvGraphicFramePr>
          <p:nvPr userDrawn="1">
            <p:custDataLst>
              <p:tags r:id="rId2"/>
            </p:custDataLst>
            <p:extLst/>
          </p:nvPr>
        </p:nvGraphicFramePr>
        <p:xfrm>
          <a:off x="1860" y="1752"/>
          <a:ext cx="1855" cy="1750"/>
        </p:xfrm>
        <a:graphic>
          <a:graphicData uri="http://schemas.openxmlformats.org/presentationml/2006/ole">
            <mc:AlternateContent xmlns:mc="http://schemas.openxmlformats.org/markup-compatibility/2006">
              <mc:Choice xmlns:v="urn:schemas-microsoft-com:vml" Requires="v">
                <p:oleObj spid="_x0000_s634210" name="think-cell Folie" r:id="rId4" imgW="6350000" imgH="6350000" progId="TCLayout.ActiveDocument.1">
                  <p:embed/>
                </p:oleObj>
              </mc:Choice>
              <mc:Fallback>
                <p:oleObj name="think-cell Folie" r:id="rId4" imgW="6350000" imgH="6350000" progId="TCLayout.ActiveDocument.1">
                  <p:embed/>
                  <p:pic>
                    <p:nvPicPr>
                      <p:cNvPr id="11" name="Objekt 10" hidden="1">
                        <a:extLst>
                          <a:ext uri="{FF2B5EF4-FFF2-40B4-BE49-F238E27FC236}">
                            <a16:creationId xmlns:a16="http://schemas.microsoft.com/office/drawing/2014/main" id="{BE8A8B60-119A-4CDB-B9D0-D08DF7F4F04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60" y="1752"/>
                        <a:ext cx="1855" cy="1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Titel 2"/>
          <p:cNvSpPr>
            <a:spLocks noGrp="1"/>
          </p:cNvSpPr>
          <p:nvPr>
            <p:ph type="title" hasCustomPrompt="1"/>
          </p:nvPr>
        </p:nvSpPr>
        <p:spPr>
          <a:xfrm>
            <a:off x="708253" y="684213"/>
            <a:ext cx="9288463" cy="682625"/>
          </a:xfrm>
        </p:spPr>
        <p:txBody>
          <a:bodyPr>
            <a:noAutofit/>
          </a:bodyPr>
          <a:lstStyle>
            <a:lvl1pPr>
              <a:defRPr/>
            </a:lvl1pPr>
          </a:lstStyle>
          <a:p>
            <a:r>
              <a:rPr lang="de-DE" dirty="0"/>
              <a:t>Diagramm-Vorlage 100% –</a:t>
            </a:r>
            <a:br>
              <a:rPr lang="de-DE" dirty="0"/>
            </a:br>
            <a:r>
              <a:rPr lang="de-DE" dirty="0"/>
              <a:t>bitte Überschrift einfügen</a:t>
            </a:r>
          </a:p>
        </p:txBody>
      </p:sp>
      <p:sp>
        <p:nvSpPr>
          <p:cNvPr id="4" name="Diagrammplatzhalter 3">
            <a:extLst>
              <a:ext uri="{FF2B5EF4-FFF2-40B4-BE49-F238E27FC236}">
                <a16:creationId xmlns:a16="http://schemas.microsoft.com/office/drawing/2014/main" id="{438845C1-41D3-4F61-BD0D-6B3FA376FB1B}"/>
              </a:ext>
            </a:extLst>
          </p:cNvPr>
          <p:cNvSpPr>
            <a:spLocks noGrp="1"/>
          </p:cNvSpPr>
          <p:nvPr>
            <p:ph type="chart" sz="quarter" idx="10"/>
          </p:nvPr>
        </p:nvSpPr>
        <p:spPr>
          <a:xfrm>
            <a:off x="701675" y="1692275"/>
            <a:ext cx="9288463" cy="5148263"/>
          </a:xfrm>
          <a:prstGeom prst="rect">
            <a:avLst/>
          </a:prstGeom>
        </p:spPr>
        <p:txBody>
          <a:bodyPr/>
          <a:lstStyle/>
          <a:p>
            <a:r>
              <a:rPr lang="de-DE" dirty="0"/>
              <a:t>Diagramm durch Klicken auf Symbol hinzufügen</a:t>
            </a:r>
          </a:p>
        </p:txBody>
      </p:sp>
    </p:spTree>
    <p:extLst>
      <p:ext uri="{BB962C8B-B14F-4D97-AF65-F5344CB8AC3E}">
        <p14:creationId xmlns:p14="http://schemas.microsoft.com/office/powerpoint/2010/main" val="1673540667"/>
      </p:ext>
    </p:extLst>
  </p:cSld>
  <p:clrMapOvr>
    <a:masterClrMapping/>
  </p:clrMapOvr>
  <p:extLst mod="1">
    <p:ext uri="{DCECCB84-F9BA-43D5-87BE-67443E8EF086}">
      <p15:sldGuideLst xmlns:p15="http://schemas.microsoft.com/office/powerpoint/2012/main">
        <p15:guide id="1" pos="442">
          <p15:clr>
            <a:srgbClr val="FBAE40"/>
          </p15:clr>
        </p15:guide>
        <p15:guide id="2" pos="6293">
          <p15:clr>
            <a:srgbClr val="FBAE40"/>
          </p15:clr>
        </p15:guide>
        <p15:guide id="3" orient="horz" pos="4309">
          <p15:clr>
            <a:srgbClr val="FBAE40"/>
          </p15:clr>
        </p15:guide>
        <p15:guide id="4" orient="horz" pos="1202">
          <p15:clr>
            <a:srgbClr val="FBAE40"/>
          </p15:clr>
        </p15:guide>
        <p15:guide id="5" orient="horz" pos="861">
          <p15:clr>
            <a:srgbClr val="FBAE40"/>
          </p15:clr>
        </p15:guide>
        <p15:guide id="6" orient="horz" pos="431">
          <p15:clr>
            <a:srgbClr val="FBAE40"/>
          </p15:clr>
        </p15:guide>
      </p15:sldGuideLst>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35 Folie mit 3 nummerierten Textspalten">
    <p:spTree>
      <p:nvGrpSpPr>
        <p:cNvPr id="1" name=""/>
        <p:cNvGrpSpPr/>
        <p:nvPr/>
      </p:nvGrpSpPr>
      <p:grpSpPr>
        <a:xfrm>
          <a:off x="0" y="0"/>
          <a:ext cx="0" cy="0"/>
          <a:chOff x="0" y="0"/>
          <a:chExt cx="0" cy="0"/>
        </a:xfrm>
      </p:grpSpPr>
      <p:graphicFrame>
        <p:nvGraphicFramePr>
          <p:cNvPr id="11" name="Objekt 10" hidden="1">
            <a:extLst>
              <a:ext uri="{FF2B5EF4-FFF2-40B4-BE49-F238E27FC236}">
                <a16:creationId xmlns:a16="http://schemas.microsoft.com/office/drawing/2014/main" id="{BE8A8B60-119A-4CDB-B9D0-D08DF7F4F045}"/>
              </a:ext>
            </a:extLst>
          </p:cNvPr>
          <p:cNvGraphicFramePr>
            <a:graphicFrameLocks noChangeAspect="1"/>
          </p:cNvGraphicFramePr>
          <p:nvPr userDrawn="1">
            <p:custDataLst>
              <p:tags r:id="rId2"/>
            </p:custDataLst>
            <p:extLst>
              <p:ext uri="{D42A27DB-BD31-4B8C-83A1-F6EECF244321}">
                <p14:modId xmlns:p14="http://schemas.microsoft.com/office/powerpoint/2010/main" val="1000008612"/>
              </p:ext>
            </p:extLst>
          </p:nvPr>
        </p:nvGraphicFramePr>
        <p:xfrm>
          <a:off x="1860" y="1752"/>
          <a:ext cx="1855" cy="1750"/>
        </p:xfrm>
        <a:graphic>
          <a:graphicData uri="http://schemas.openxmlformats.org/presentationml/2006/ole">
            <mc:AlternateContent xmlns:mc="http://schemas.openxmlformats.org/markup-compatibility/2006">
              <mc:Choice xmlns:v="urn:schemas-microsoft-com:vml" Requires="v">
                <p:oleObj spid="_x0000_s612910" name="think-cell Folie" r:id="rId4" imgW="6350000" imgH="6350000" progId="TCLayout.ActiveDocument.1">
                  <p:embed/>
                </p:oleObj>
              </mc:Choice>
              <mc:Fallback>
                <p:oleObj name="think-cell Folie" r:id="rId4" imgW="6350000" imgH="6350000" progId="TCLayout.ActiveDocument.1">
                  <p:embed/>
                  <p:pic>
                    <p:nvPicPr>
                      <p:cNvPr id="11" name="Objekt 10" hidden="1">
                        <a:extLst>
                          <a:ext uri="{FF2B5EF4-FFF2-40B4-BE49-F238E27FC236}">
                            <a16:creationId xmlns:a16="http://schemas.microsoft.com/office/drawing/2014/main" id="{BE8A8B60-119A-4CDB-B9D0-D08DF7F4F04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60" y="1752"/>
                        <a:ext cx="1855" cy="1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Titel 2"/>
          <p:cNvSpPr>
            <a:spLocks noGrp="1"/>
          </p:cNvSpPr>
          <p:nvPr>
            <p:ph type="title" hasCustomPrompt="1"/>
          </p:nvPr>
        </p:nvSpPr>
        <p:spPr>
          <a:xfrm>
            <a:off x="708253" y="684213"/>
            <a:ext cx="9288463" cy="682625"/>
          </a:xfrm>
        </p:spPr>
        <p:txBody>
          <a:bodyPr>
            <a:noAutofit/>
          </a:bodyPr>
          <a:lstStyle/>
          <a:p>
            <a:r>
              <a:rPr lang="de-DE" dirty="0"/>
              <a:t>Überschrift</a:t>
            </a:r>
          </a:p>
        </p:txBody>
      </p:sp>
      <p:cxnSp>
        <p:nvCxnSpPr>
          <p:cNvPr id="16" name="Gerade Verbindung 13">
            <a:extLst>
              <a:ext uri="{FF2B5EF4-FFF2-40B4-BE49-F238E27FC236}">
                <a16:creationId xmlns:a16="http://schemas.microsoft.com/office/drawing/2014/main" id="{4691DF1E-9FD5-4BA2-97ED-55B8823FB112}"/>
              </a:ext>
            </a:extLst>
          </p:cNvPr>
          <p:cNvCxnSpPr>
            <a:cxnSpLocks/>
          </p:cNvCxnSpPr>
          <p:nvPr userDrawn="1"/>
        </p:nvCxnSpPr>
        <p:spPr>
          <a:xfrm>
            <a:off x="3781848" y="1701500"/>
            <a:ext cx="0" cy="5139038"/>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7" name="Gerade Verbindung 13">
            <a:extLst>
              <a:ext uri="{FF2B5EF4-FFF2-40B4-BE49-F238E27FC236}">
                <a16:creationId xmlns:a16="http://schemas.microsoft.com/office/drawing/2014/main" id="{3931618B-4F64-4117-8BDB-CA407F0BA952}"/>
              </a:ext>
            </a:extLst>
          </p:cNvPr>
          <p:cNvCxnSpPr>
            <a:cxnSpLocks/>
          </p:cNvCxnSpPr>
          <p:nvPr userDrawn="1"/>
        </p:nvCxnSpPr>
        <p:spPr>
          <a:xfrm>
            <a:off x="6920474" y="1701500"/>
            <a:ext cx="0" cy="5139038"/>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0" name="Träne 19">
            <a:extLst>
              <a:ext uri="{FF2B5EF4-FFF2-40B4-BE49-F238E27FC236}">
                <a16:creationId xmlns:a16="http://schemas.microsoft.com/office/drawing/2014/main" id="{53C6E711-9931-4ADF-8AF4-005DB742323B}"/>
              </a:ext>
            </a:extLst>
          </p:cNvPr>
          <p:cNvSpPr>
            <a:spLocks noChangeAspect="1"/>
          </p:cNvSpPr>
          <p:nvPr userDrawn="1"/>
        </p:nvSpPr>
        <p:spPr>
          <a:xfrm rot="5400000">
            <a:off x="3857161" y="1701500"/>
            <a:ext cx="432000" cy="432000"/>
          </a:xfrm>
          <a:prstGeom prst="teardrop">
            <a:avLst/>
          </a:prstGeom>
          <a:solidFill>
            <a:schemeClr val="accent3">
              <a:lumMod val="40000"/>
              <a:lumOff val="6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vert="vert270" lIns="97139" tIns="155423" rIns="97139" rtlCol="0" anchor="ctr">
            <a:noAutofit/>
          </a:bodyPr>
          <a:lstStyle/>
          <a:p>
            <a:pPr marL="126000" algn="ctr">
              <a:spcAft>
                <a:spcPts val="300"/>
              </a:spcAft>
            </a:pPr>
            <a:r>
              <a:rPr lang="de-DE" sz="1600" dirty="0">
                <a:solidFill>
                  <a:schemeClr val="tx2"/>
                </a:solidFill>
              </a:rPr>
              <a:t>2</a:t>
            </a:r>
          </a:p>
        </p:txBody>
      </p:sp>
      <p:sp>
        <p:nvSpPr>
          <p:cNvPr id="21" name="Träne 20">
            <a:extLst>
              <a:ext uri="{FF2B5EF4-FFF2-40B4-BE49-F238E27FC236}">
                <a16:creationId xmlns:a16="http://schemas.microsoft.com/office/drawing/2014/main" id="{D2757933-753C-4E40-AD38-0DB34A77E548}"/>
              </a:ext>
            </a:extLst>
          </p:cNvPr>
          <p:cNvSpPr>
            <a:spLocks noChangeAspect="1"/>
          </p:cNvSpPr>
          <p:nvPr userDrawn="1"/>
        </p:nvSpPr>
        <p:spPr>
          <a:xfrm rot="5400000">
            <a:off x="6995788" y="1701500"/>
            <a:ext cx="432000" cy="432000"/>
          </a:xfrm>
          <a:prstGeom prst="teardrop">
            <a:avLst/>
          </a:prstGeom>
          <a:solidFill>
            <a:schemeClr val="accent3">
              <a:lumMod val="40000"/>
              <a:lumOff val="6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vert="vert270" lIns="97139" tIns="155423" rIns="97139" rtlCol="0" anchor="ctr">
            <a:noAutofit/>
          </a:bodyPr>
          <a:lstStyle/>
          <a:p>
            <a:pPr marL="126000" algn="ctr">
              <a:spcAft>
                <a:spcPts val="300"/>
              </a:spcAft>
            </a:pPr>
            <a:r>
              <a:rPr lang="de-DE" sz="1600" dirty="0">
                <a:solidFill>
                  <a:schemeClr val="tx2"/>
                </a:solidFill>
              </a:rPr>
              <a:t>3</a:t>
            </a:r>
          </a:p>
        </p:txBody>
      </p:sp>
      <p:sp>
        <p:nvSpPr>
          <p:cNvPr id="24" name="Textplatzhalter 3">
            <a:extLst>
              <a:ext uri="{FF2B5EF4-FFF2-40B4-BE49-F238E27FC236}">
                <a16:creationId xmlns:a16="http://schemas.microsoft.com/office/drawing/2014/main" id="{4481088E-09F4-4E00-99D7-0E4B56B4B60A}"/>
              </a:ext>
            </a:extLst>
          </p:cNvPr>
          <p:cNvSpPr>
            <a:spLocks noGrp="1"/>
          </p:cNvSpPr>
          <p:nvPr>
            <p:ph type="body" sz="quarter" idx="19" hasCustomPrompt="1"/>
          </p:nvPr>
        </p:nvSpPr>
        <p:spPr>
          <a:xfrm>
            <a:off x="3857161" y="2286458"/>
            <a:ext cx="2988000" cy="428400"/>
          </a:xfrm>
          <a:prstGeom prst="rect">
            <a:avLst/>
          </a:prstGeom>
        </p:spPr>
        <p:txBody>
          <a:bodyPr lIns="0" tIns="0" rIns="0" bIns="0">
            <a:noAutofit/>
          </a:bodyPr>
          <a:lstStyle>
            <a:lvl1pPr marL="3175" indent="-3175">
              <a:defRPr lang="de-DE" sz="1600" kern="1200" spc="110" dirty="0">
                <a:solidFill>
                  <a:schemeClr val="accent1"/>
                </a:solidFill>
                <a:latin typeface="+mn-lt"/>
                <a:ea typeface="+mn-ea"/>
                <a:cs typeface="+mn-cs"/>
              </a:defRPr>
            </a:lvl1pPr>
          </a:lstStyle>
          <a:p>
            <a:pPr lvl="0"/>
            <a:r>
              <a:rPr lang="de-DE" dirty="0"/>
              <a:t>Überschrift eintragen</a:t>
            </a:r>
          </a:p>
        </p:txBody>
      </p:sp>
      <p:sp>
        <p:nvSpPr>
          <p:cNvPr id="25" name="Textplatzhalter 3">
            <a:extLst>
              <a:ext uri="{FF2B5EF4-FFF2-40B4-BE49-F238E27FC236}">
                <a16:creationId xmlns:a16="http://schemas.microsoft.com/office/drawing/2014/main" id="{1A063F45-68B8-4532-9FAB-A19CD0A55541}"/>
              </a:ext>
            </a:extLst>
          </p:cNvPr>
          <p:cNvSpPr>
            <a:spLocks noGrp="1"/>
          </p:cNvSpPr>
          <p:nvPr>
            <p:ph type="body" sz="quarter" idx="20" hasCustomPrompt="1"/>
          </p:nvPr>
        </p:nvSpPr>
        <p:spPr>
          <a:xfrm>
            <a:off x="6995788" y="2286458"/>
            <a:ext cx="2988000" cy="428400"/>
          </a:xfrm>
          <a:prstGeom prst="rect">
            <a:avLst/>
          </a:prstGeom>
        </p:spPr>
        <p:txBody>
          <a:bodyPr lIns="0" tIns="0" rIns="0" bIns="0">
            <a:noAutofit/>
          </a:bodyPr>
          <a:lstStyle>
            <a:lvl1pPr marL="3175" indent="-3175">
              <a:defRPr lang="de-DE" sz="1600" kern="1200" spc="110" dirty="0">
                <a:solidFill>
                  <a:schemeClr val="accent1"/>
                </a:solidFill>
                <a:latin typeface="+mn-lt"/>
                <a:ea typeface="+mn-ea"/>
                <a:cs typeface="+mn-cs"/>
              </a:defRPr>
            </a:lvl1pPr>
          </a:lstStyle>
          <a:p>
            <a:pPr lvl="0"/>
            <a:r>
              <a:rPr lang="de-DE" dirty="0"/>
              <a:t>Überschrift eintragen</a:t>
            </a:r>
          </a:p>
        </p:txBody>
      </p:sp>
      <p:sp>
        <p:nvSpPr>
          <p:cNvPr id="32" name="Textplatzhalter 3">
            <a:extLst>
              <a:ext uri="{FF2B5EF4-FFF2-40B4-BE49-F238E27FC236}">
                <a16:creationId xmlns:a16="http://schemas.microsoft.com/office/drawing/2014/main" id="{15F85470-30A4-431D-816C-EFAE86473FE9}"/>
              </a:ext>
            </a:extLst>
          </p:cNvPr>
          <p:cNvSpPr>
            <a:spLocks noGrp="1"/>
          </p:cNvSpPr>
          <p:nvPr>
            <p:ph type="body" sz="quarter" idx="23" hasCustomPrompt="1"/>
          </p:nvPr>
        </p:nvSpPr>
        <p:spPr>
          <a:xfrm>
            <a:off x="3857161" y="2844450"/>
            <a:ext cx="2988000" cy="3996088"/>
          </a:xfrm>
          <a:prstGeom prst="rect">
            <a:avLst/>
          </a:prstGeom>
        </p:spPr>
        <p:txBody>
          <a:bodyPr lIns="0" tIns="0" rIns="0" bIns="0">
            <a:noAutofit/>
          </a:bodyPr>
          <a:lstStyle>
            <a:lvl1pPr marL="171450" indent="-171450">
              <a:buFont typeface="Wingdings" panose="05000000000000000000" pitchFamily="2" charset="2"/>
              <a:buChar char="§"/>
              <a:defRPr lang="de-DE" sz="1400" kern="1200" spc="0" dirty="0">
                <a:solidFill>
                  <a:srgbClr val="231F20"/>
                </a:solidFill>
                <a:latin typeface="+mn-lt"/>
                <a:ea typeface="+mn-ea"/>
                <a:cs typeface="+mn-cs"/>
              </a:defRPr>
            </a:lvl1pPr>
          </a:lstStyle>
          <a:p>
            <a:pPr lvl="0"/>
            <a:r>
              <a:rPr lang="de-DE" dirty="0" err="1"/>
              <a:t>Bulletpoints</a:t>
            </a:r>
            <a:r>
              <a:rPr lang="de-DE" dirty="0"/>
              <a:t> eintragen</a:t>
            </a:r>
          </a:p>
        </p:txBody>
      </p:sp>
      <p:sp>
        <p:nvSpPr>
          <p:cNvPr id="33" name="Textplatzhalter 3">
            <a:extLst>
              <a:ext uri="{FF2B5EF4-FFF2-40B4-BE49-F238E27FC236}">
                <a16:creationId xmlns:a16="http://schemas.microsoft.com/office/drawing/2014/main" id="{C794E091-C62D-48F9-ABC7-18FC0BD1D16D}"/>
              </a:ext>
            </a:extLst>
          </p:cNvPr>
          <p:cNvSpPr>
            <a:spLocks noGrp="1"/>
          </p:cNvSpPr>
          <p:nvPr>
            <p:ph type="body" sz="quarter" idx="24" hasCustomPrompt="1"/>
          </p:nvPr>
        </p:nvSpPr>
        <p:spPr>
          <a:xfrm>
            <a:off x="6995788" y="2844450"/>
            <a:ext cx="2988000" cy="3996088"/>
          </a:xfrm>
          <a:prstGeom prst="rect">
            <a:avLst/>
          </a:prstGeom>
        </p:spPr>
        <p:txBody>
          <a:bodyPr lIns="0" tIns="0" rIns="0" bIns="0">
            <a:noAutofit/>
          </a:bodyPr>
          <a:lstStyle>
            <a:lvl1pPr marL="171450" indent="-171450">
              <a:buFont typeface="Wingdings" panose="05000000000000000000" pitchFamily="2" charset="2"/>
              <a:buChar char="§"/>
              <a:defRPr lang="de-DE" sz="1400" kern="1200" spc="0" dirty="0">
                <a:solidFill>
                  <a:srgbClr val="231F20"/>
                </a:solidFill>
                <a:latin typeface="+mn-lt"/>
                <a:ea typeface="+mn-ea"/>
                <a:cs typeface="+mn-cs"/>
              </a:defRPr>
            </a:lvl1pPr>
          </a:lstStyle>
          <a:p>
            <a:pPr lvl="0"/>
            <a:r>
              <a:rPr lang="de-DE" dirty="0" err="1"/>
              <a:t>Bulletpoints</a:t>
            </a:r>
            <a:r>
              <a:rPr lang="de-DE" dirty="0"/>
              <a:t> eintragen</a:t>
            </a:r>
          </a:p>
        </p:txBody>
      </p:sp>
      <p:sp>
        <p:nvSpPr>
          <p:cNvPr id="22" name="Träne 21">
            <a:extLst>
              <a:ext uri="{FF2B5EF4-FFF2-40B4-BE49-F238E27FC236}">
                <a16:creationId xmlns:a16="http://schemas.microsoft.com/office/drawing/2014/main" id="{2C9B2298-D67E-44F1-BCB7-28B986F75BBB}"/>
              </a:ext>
            </a:extLst>
          </p:cNvPr>
          <p:cNvSpPr>
            <a:spLocks noChangeAspect="1"/>
          </p:cNvSpPr>
          <p:nvPr userDrawn="1"/>
        </p:nvSpPr>
        <p:spPr>
          <a:xfrm rot="5400000">
            <a:off x="708025" y="1701500"/>
            <a:ext cx="432000" cy="432000"/>
          </a:xfrm>
          <a:prstGeom prst="teardrop">
            <a:avLst/>
          </a:prstGeom>
          <a:solidFill>
            <a:schemeClr val="accent3">
              <a:lumMod val="40000"/>
              <a:lumOff val="6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vert="vert270" lIns="97139" tIns="155423" rIns="97139" rtlCol="0" anchor="ctr">
            <a:noAutofit/>
          </a:bodyPr>
          <a:lstStyle/>
          <a:p>
            <a:pPr marL="126000" algn="ctr">
              <a:spcAft>
                <a:spcPts val="300"/>
              </a:spcAft>
            </a:pPr>
            <a:r>
              <a:rPr lang="de-DE" sz="1600" dirty="0">
                <a:solidFill>
                  <a:schemeClr val="tx2"/>
                </a:solidFill>
              </a:rPr>
              <a:t>1</a:t>
            </a:r>
          </a:p>
        </p:txBody>
      </p:sp>
      <p:sp>
        <p:nvSpPr>
          <p:cNvPr id="26" name="Textplatzhalter 3">
            <a:extLst>
              <a:ext uri="{FF2B5EF4-FFF2-40B4-BE49-F238E27FC236}">
                <a16:creationId xmlns:a16="http://schemas.microsoft.com/office/drawing/2014/main" id="{FA4D1FA0-384F-4B18-8BAE-2F70C079AC73}"/>
              </a:ext>
            </a:extLst>
          </p:cNvPr>
          <p:cNvSpPr>
            <a:spLocks noGrp="1"/>
          </p:cNvSpPr>
          <p:nvPr>
            <p:ph type="body" sz="quarter" idx="18" hasCustomPrompt="1"/>
          </p:nvPr>
        </p:nvSpPr>
        <p:spPr>
          <a:xfrm>
            <a:off x="708025" y="2286458"/>
            <a:ext cx="2988000" cy="428400"/>
          </a:xfrm>
          <a:prstGeom prst="rect">
            <a:avLst/>
          </a:prstGeom>
        </p:spPr>
        <p:txBody>
          <a:bodyPr lIns="0" tIns="0" rIns="0" bIns="0">
            <a:noAutofit/>
          </a:bodyPr>
          <a:lstStyle>
            <a:lvl1pPr marL="3175" indent="-3175">
              <a:defRPr lang="de-DE" sz="1600" kern="1200" spc="110" dirty="0">
                <a:solidFill>
                  <a:schemeClr val="accent1"/>
                </a:solidFill>
                <a:latin typeface="+mn-lt"/>
                <a:ea typeface="+mn-ea"/>
                <a:cs typeface="+mn-cs"/>
              </a:defRPr>
            </a:lvl1pPr>
          </a:lstStyle>
          <a:p>
            <a:pPr lvl="0"/>
            <a:r>
              <a:rPr lang="de-DE" dirty="0"/>
              <a:t>Überschrift eintragen</a:t>
            </a:r>
          </a:p>
        </p:txBody>
      </p:sp>
      <p:sp>
        <p:nvSpPr>
          <p:cNvPr id="28" name="Textplatzhalter 3">
            <a:extLst>
              <a:ext uri="{FF2B5EF4-FFF2-40B4-BE49-F238E27FC236}">
                <a16:creationId xmlns:a16="http://schemas.microsoft.com/office/drawing/2014/main" id="{7270A8DA-115A-4132-8A59-7A9DE4CB2C5E}"/>
              </a:ext>
            </a:extLst>
          </p:cNvPr>
          <p:cNvSpPr>
            <a:spLocks noGrp="1"/>
          </p:cNvSpPr>
          <p:nvPr>
            <p:ph type="body" sz="quarter" idx="22" hasCustomPrompt="1"/>
          </p:nvPr>
        </p:nvSpPr>
        <p:spPr>
          <a:xfrm>
            <a:off x="712185" y="2844450"/>
            <a:ext cx="2988000" cy="3996088"/>
          </a:xfrm>
          <a:prstGeom prst="rect">
            <a:avLst/>
          </a:prstGeom>
        </p:spPr>
        <p:txBody>
          <a:bodyPr lIns="0" tIns="0" rIns="0" bIns="0">
            <a:noAutofit/>
          </a:bodyPr>
          <a:lstStyle>
            <a:lvl1pPr marL="171450" indent="-171450">
              <a:buFont typeface="Wingdings" panose="05000000000000000000" pitchFamily="2" charset="2"/>
              <a:buChar char="§"/>
              <a:defRPr lang="de-DE" sz="1400" kern="1200" spc="0" dirty="0">
                <a:solidFill>
                  <a:srgbClr val="231F20"/>
                </a:solidFill>
                <a:latin typeface="+mn-lt"/>
                <a:ea typeface="+mn-ea"/>
                <a:cs typeface="+mn-cs"/>
              </a:defRPr>
            </a:lvl1pPr>
          </a:lstStyle>
          <a:p>
            <a:pPr lvl="0"/>
            <a:r>
              <a:rPr lang="de-DE" dirty="0" err="1"/>
              <a:t>Bulletpoints</a:t>
            </a:r>
            <a:r>
              <a:rPr lang="de-DE" dirty="0"/>
              <a:t> eintragen</a:t>
            </a:r>
          </a:p>
        </p:txBody>
      </p:sp>
    </p:spTree>
    <p:extLst>
      <p:ext uri="{BB962C8B-B14F-4D97-AF65-F5344CB8AC3E}">
        <p14:creationId xmlns:p14="http://schemas.microsoft.com/office/powerpoint/2010/main" val="2080296393"/>
      </p:ext>
    </p:extLst>
  </p:cSld>
  <p:clrMapOvr>
    <a:masterClrMapping/>
  </p:clrMapOvr>
  <p:extLst mod="1">
    <p:ext uri="{DCECCB84-F9BA-43D5-87BE-67443E8EF086}">
      <p15:sldGuideLst xmlns:p15="http://schemas.microsoft.com/office/powerpoint/2012/main">
        <p15:guide id="1" pos="442">
          <p15:clr>
            <a:srgbClr val="FBAE40"/>
          </p15:clr>
        </p15:guide>
        <p15:guide id="2" pos="6293">
          <p15:clr>
            <a:srgbClr val="FBAE40"/>
          </p15:clr>
        </p15:guide>
        <p15:guide id="3" orient="horz" pos="4309">
          <p15:clr>
            <a:srgbClr val="FBAE40"/>
          </p15:clr>
        </p15:guide>
        <p15:guide id="4" orient="horz" pos="1066">
          <p15:clr>
            <a:srgbClr val="FBAE40"/>
          </p15:clr>
        </p15:guide>
        <p15:guide id="5" orient="horz" pos="861">
          <p15:clr>
            <a:srgbClr val="FBAE40"/>
          </p15:clr>
        </p15:guide>
        <p15:guide id="6" orient="horz" pos="431">
          <p15:clr>
            <a:srgbClr val="FBAE40"/>
          </p15:clr>
        </p15:guide>
        <p15:guide id="7" orient="horz" pos="1315" userDrawn="1">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6 Folie mit 4 nummerierten Textspalten">
    <p:spTree>
      <p:nvGrpSpPr>
        <p:cNvPr id="1" name=""/>
        <p:cNvGrpSpPr/>
        <p:nvPr/>
      </p:nvGrpSpPr>
      <p:grpSpPr>
        <a:xfrm>
          <a:off x="0" y="0"/>
          <a:ext cx="0" cy="0"/>
          <a:chOff x="0" y="0"/>
          <a:chExt cx="0" cy="0"/>
        </a:xfrm>
      </p:grpSpPr>
      <p:graphicFrame>
        <p:nvGraphicFramePr>
          <p:cNvPr id="11" name="Objekt 10" hidden="1">
            <a:extLst>
              <a:ext uri="{FF2B5EF4-FFF2-40B4-BE49-F238E27FC236}">
                <a16:creationId xmlns:a16="http://schemas.microsoft.com/office/drawing/2014/main" id="{BE8A8B60-119A-4CDB-B9D0-D08DF7F4F045}"/>
              </a:ext>
            </a:extLst>
          </p:cNvPr>
          <p:cNvGraphicFramePr>
            <a:graphicFrameLocks noChangeAspect="1"/>
          </p:cNvGraphicFramePr>
          <p:nvPr userDrawn="1">
            <p:custDataLst>
              <p:tags r:id="rId2"/>
            </p:custDataLst>
            <p:extLst>
              <p:ext uri="{D42A27DB-BD31-4B8C-83A1-F6EECF244321}">
                <p14:modId xmlns:p14="http://schemas.microsoft.com/office/powerpoint/2010/main" val="1590422667"/>
              </p:ext>
            </p:extLst>
          </p:nvPr>
        </p:nvGraphicFramePr>
        <p:xfrm>
          <a:off x="1860" y="1752"/>
          <a:ext cx="1855" cy="1750"/>
        </p:xfrm>
        <a:graphic>
          <a:graphicData uri="http://schemas.openxmlformats.org/presentationml/2006/ole">
            <mc:AlternateContent xmlns:mc="http://schemas.openxmlformats.org/markup-compatibility/2006">
              <mc:Choice xmlns:v="urn:schemas-microsoft-com:vml" Requires="v">
                <p:oleObj spid="_x0000_s613934" name="think-cell Folie" r:id="rId4" imgW="6350000" imgH="6350000" progId="TCLayout.ActiveDocument.1">
                  <p:embed/>
                </p:oleObj>
              </mc:Choice>
              <mc:Fallback>
                <p:oleObj name="think-cell Folie" r:id="rId4" imgW="6350000" imgH="6350000" progId="TCLayout.ActiveDocument.1">
                  <p:embed/>
                  <p:pic>
                    <p:nvPicPr>
                      <p:cNvPr id="11" name="Objekt 10" hidden="1">
                        <a:extLst>
                          <a:ext uri="{FF2B5EF4-FFF2-40B4-BE49-F238E27FC236}">
                            <a16:creationId xmlns:a16="http://schemas.microsoft.com/office/drawing/2014/main" id="{BE8A8B60-119A-4CDB-B9D0-D08DF7F4F04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60" y="1752"/>
                        <a:ext cx="1855" cy="1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Titel 2"/>
          <p:cNvSpPr>
            <a:spLocks noGrp="1"/>
          </p:cNvSpPr>
          <p:nvPr>
            <p:ph type="title" hasCustomPrompt="1"/>
          </p:nvPr>
        </p:nvSpPr>
        <p:spPr>
          <a:xfrm>
            <a:off x="708253" y="684213"/>
            <a:ext cx="9288463" cy="682625"/>
          </a:xfrm>
        </p:spPr>
        <p:txBody>
          <a:bodyPr>
            <a:noAutofit/>
          </a:bodyPr>
          <a:lstStyle/>
          <a:p>
            <a:r>
              <a:rPr lang="de-DE" dirty="0"/>
              <a:t>Überschrift</a:t>
            </a:r>
          </a:p>
        </p:txBody>
      </p:sp>
      <p:cxnSp>
        <p:nvCxnSpPr>
          <p:cNvPr id="16" name="Gerade Verbindung 13">
            <a:extLst>
              <a:ext uri="{FF2B5EF4-FFF2-40B4-BE49-F238E27FC236}">
                <a16:creationId xmlns:a16="http://schemas.microsoft.com/office/drawing/2014/main" id="{4691DF1E-9FD5-4BA2-97ED-55B8823FB112}"/>
              </a:ext>
            </a:extLst>
          </p:cNvPr>
          <p:cNvCxnSpPr>
            <a:cxnSpLocks/>
          </p:cNvCxnSpPr>
          <p:nvPr userDrawn="1"/>
        </p:nvCxnSpPr>
        <p:spPr>
          <a:xfrm>
            <a:off x="2963331" y="1701500"/>
            <a:ext cx="0" cy="5139038"/>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7" name="Gerade Verbindung 13">
            <a:extLst>
              <a:ext uri="{FF2B5EF4-FFF2-40B4-BE49-F238E27FC236}">
                <a16:creationId xmlns:a16="http://schemas.microsoft.com/office/drawing/2014/main" id="{3931618B-4F64-4117-8BDB-CA407F0BA952}"/>
              </a:ext>
            </a:extLst>
          </p:cNvPr>
          <p:cNvCxnSpPr>
            <a:cxnSpLocks/>
          </p:cNvCxnSpPr>
          <p:nvPr userDrawn="1"/>
        </p:nvCxnSpPr>
        <p:spPr>
          <a:xfrm>
            <a:off x="5349943" y="1701500"/>
            <a:ext cx="0" cy="5139038"/>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8" name="Gerade Verbindung 13">
            <a:extLst>
              <a:ext uri="{FF2B5EF4-FFF2-40B4-BE49-F238E27FC236}">
                <a16:creationId xmlns:a16="http://schemas.microsoft.com/office/drawing/2014/main" id="{9DB13385-1FBA-4875-9E01-6BAB4B540F15}"/>
              </a:ext>
            </a:extLst>
          </p:cNvPr>
          <p:cNvCxnSpPr>
            <a:cxnSpLocks/>
          </p:cNvCxnSpPr>
          <p:nvPr userDrawn="1"/>
        </p:nvCxnSpPr>
        <p:spPr>
          <a:xfrm>
            <a:off x="7736555" y="1701500"/>
            <a:ext cx="0" cy="5139038"/>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9" name="Träne 18">
            <a:extLst>
              <a:ext uri="{FF2B5EF4-FFF2-40B4-BE49-F238E27FC236}">
                <a16:creationId xmlns:a16="http://schemas.microsoft.com/office/drawing/2014/main" id="{3F7FCA43-46AB-43CB-A8AB-6C4440AE95FB}"/>
              </a:ext>
            </a:extLst>
          </p:cNvPr>
          <p:cNvSpPr>
            <a:spLocks noChangeAspect="1"/>
          </p:cNvSpPr>
          <p:nvPr userDrawn="1"/>
        </p:nvSpPr>
        <p:spPr>
          <a:xfrm rot="5400000">
            <a:off x="708025" y="1701500"/>
            <a:ext cx="432000" cy="432000"/>
          </a:xfrm>
          <a:prstGeom prst="teardrop">
            <a:avLst/>
          </a:prstGeom>
          <a:solidFill>
            <a:schemeClr val="accent3">
              <a:lumMod val="40000"/>
              <a:lumOff val="6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vert="vert270" lIns="97139" tIns="155423" rIns="97139" rtlCol="0" anchor="ctr">
            <a:noAutofit/>
          </a:bodyPr>
          <a:lstStyle/>
          <a:p>
            <a:pPr marL="126000" algn="ctr">
              <a:spcAft>
                <a:spcPts val="300"/>
              </a:spcAft>
            </a:pPr>
            <a:r>
              <a:rPr lang="de-DE" sz="1600" dirty="0">
                <a:solidFill>
                  <a:schemeClr val="tx2"/>
                </a:solidFill>
              </a:rPr>
              <a:t>1</a:t>
            </a:r>
          </a:p>
        </p:txBody>
      </p:sp>
      <p:sp>
        <p:nvSpPr>
          <p:cNvPr id="20" name="Träne 19">
            <a:extLst>
              <a:ext uri="{FF2B5EF4-FFF2-40B4-BE49-F238E27FC236}">
                <a16:creationId xmlns:a16="http://schemas.microsoft.com/office/drawing/2014/main" id="{53C6E711-9931-4ADF-8AF4-005DB742323B}"/>
              </a:ext>
            </a:extLst>
          </p:cNvPr>
          <p:cNvSpPr>
            <a:spLocks noChangeAspect="1"/>
          </p:cNvSpPr>
          <p:nvPr userDrawn="1"/>
        </p:nvSpPr>
        <p:spPr>
          <a:xfrm rot="5400000">
            <a:off x="3094637" y="1701500"/>
            <a:ext cx="432000" cy="432000"/>
          </a:xfrm>
          <a:prstGeom prst="teardrop">
            <a:avLst/>
          </a:prstGeom>
          <a:solidFill>
            <a:schemeClr val="accent3">
              <a:lumMod val="40000"/>
              <a:lumOff val="6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vert="vert270" lIns="97139" tIns="155423" rIns="97139" rtlCol="0" anchor="ctr">
            <a:noAutofit/>
          </a:bodyPr>
          <a:lstStyle/>
          <a:p>
            <a:pPr marL="126000" algn="ctr">
              <a:spcAft>
                <a:spcPts val="300"/>
              </a:spcAft>
            </a:pPr>
            <a:r>
              <a:rPr lang="de-DE" sz="1600" dirty="0">
                <a:solidFill>
                  <a:schemeClr val="tx2"/>
                </a:solidFill>
              </a:rPr>
              <a:t>2</a:t>
            </a:r>
          </a:p>
        </p:txBody>
      </p:sp>
      <p:sp>
        <p:nvSpPr>
          <p:cNvPr id="21" name="Träne 20">
            <a:extLst>
              <a:ext uri="{FF2B5EF4-FFF2-40B4-BE49-F238E27FC236}">
                <a16:creationId xmlns:a16="http://schemas.microsoft.com/office/drawing/2014/main" id="{D2757933-753C-4E40-AD38-0DB34A77E548}"/>
              </a:ext>
            </a:extLst>
          </p:cNvPr>
          <p:cNvSpPr>
            <a:spLocks noChangeAspect="1"/>
          </p:cNvSpPr>
          <p:nvPr userDrawn="1"/>
        </p:nvSpPr>
        <p:spPr>
          <a:xfrm rot="5400000">
            <a:off x="5481249" y="1701500"/>
            <a:ext cx="432000" cy="432000"/>
          </a:xfrm>
          <a:prstGeom prst="teardrop">
            <a:avLst/>
          </a:prstGeom>
          <a:solidFill>
            <a:schemeClr val="accent3">
              <a:lumMod val="40000"/>
              <a:lumOff val="6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vert="vert270" lIns="97139" tIns="155423" rIns="97139" rtlCol="0" anchor="ctr">
            <a:noAutofit/>
          </a:bodyPr>
          <a:lstStyle/>
          <a:p>
            <a:pPr marL="126000" algn="ctr">
              <a:spcAft>
                <a:spcPts val="300"/>
              </a:spcAft>
            </a:pPr>
            <a:r>
              <a:rPr lang="de-DE" sz="1600" dirty="0">
                <a:solidFill>
                  <a:schemeClr val="tx2"/>
                </a:solidFill>
              </a:rPr>
              <a:t>3</a:t>
            </a:r>
          </a:p>
        </p:txBody>
      </p:sp>
      <p:sp>
        <p:nvSpPr>
          <p:cNvPr id="22" name="Träne 21">
            <a:extLst>
              <a:ext uri="{FF2B5EF4-FFF2-40B4-BE49-F238E27FC236}">
                <a16:creationId xmlns:a16="http://schemas.microsoft.com/office/drawing/2014/main" id="{C3B398CE-0AD5-4419-A601-318CECC60CE7}"/>
              </a:ext>
            </a:extLst>
          </p:cNvPr>
          <p:cNvSpPr>
            <a:spLocks noChangeAspect="1"/>
          </p:cNvSpPr>
          <p:nvPr userDrawn="1"/>
        </p:nvSpPr>
        <p:spPr>
          <a:xfrm rot="5400000">
            <a:off x="7867859" y="1701500"/>
            <a:ext cx="432000" cy="432000"/>
          </a:xfrm>
          <a:prstGeom prst="teardrop">
            <a:avLst/>
          </a:prstGeom>
          <a:solidFill>
            <a:schemeClr val="accent3">
              <a:lumMod val="40000"/>
              <a:lumOff val="6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vert="vert270" lIns="97139" tIns="155423" rIns="97139" rtlCol="0" anchor="ctr">
            <a:noAutofit/>
          </a:bodyPr>
          <a:lstStyle/>
          <a:p>
            <a:pPr marL="126000" algn="ctr">
              <a:spcAft>
                <a:spcPts val="300"/>
              </a:spcAft>
            </a:pPr>
            <a:r>
              <a:rPr lang="de-DE" sz="1600" dirty="0">
                <a:solidFill>
                  <a:schemeClr val="tx2"/>
                </a:solidFill>
              </a:rPr>
              <a:t>4</a:t>
            </a:r>
          </a:p>
        </p:txBody>
      </p:sp>
      <p:sp>
        <p:nvSpPr>
          <p:cNvPr id="4" name="Textplatzhalter 3">
            <a:extLst>
              <a:ext uri="{FF2B5EF4-FFF2-40B4-BE49-F238E27FC236}">
                <a16:creationId xmlns:a16="http://schemas.microsoft.com/office/drawing/2014/main" id="{515C3448-53A3-4C50-BFB2-000126C31F86}"/>
              </a:ext>
            </a:extLst>
          </p:cNvPr>
          <p:cNvSpPr>
            <a:spLocks noGrp="1"/>
          </p:cNvSpPr>
          <p:nvPr>
            <p:ph type="body" sz="quarter" idx="18" hasCustomPrompt="1"/>
          </p:nvPr>
        </p:nvSpPr>
        <p:spPr>
          <a:xfrm>
            <a:off x="708025" y="2286458"/>
            <a:ext cx="2124000" cy="428400"/>
          </a:xfrm>
          <a:prstGeom prst="rect">
            <a:avLst/>
          </a:prstGeom>
        </p:spPr>
        <p:txBody>
          <a:bodyPr lIns="0" tIns="0" rIns="0" bIns="0">
            <a:noAutofit/>
          </a:bodyPr>
          <a:lstStyle>
            <a:lvl1pPr marL="3175" indent="-3175">
              <a:defRPr lang="de-DE" sz="1600" kern="1200" spc="110" dirty="0">
                <a:solidFill>
                  <a:schemeClr val="accent1"/>
                </a:solidFill>
                <a:latin typeface="+mn-lt"/>
                <a:ea typeface="+mn-ea"/>
                <a:cs typeface="+mn-cs"/>
              </a:defRPr>
            </a:lvl1pPr>
          </a:lstStyle>
          <a:p>
            <a:pPr lvl="0"/>
            <a:r>
              <a:rPr lang="de-DE" dirty="0"/>
              <a:t>Überschrift eintragen</a:t>
            </a:r>
          </a:p>
        </p:txBody>
      </p:sp>
      <p:sp>
        <p:nvSpPr>
          <p:cNvPr id="24" name="Textplatzhalter 3">
            <a:extLst>
              <a:ext uri="{FF2B5EF4-FFF2-40B4-BE49-F238E27FC236}">
                <a16:creationId xmlns:a16="http://schemas.microsoft.com/office/drawing/2014/main" id="{4481088E-09F4-4E00-99D7-0E4B56B4B60A}"/>
              </a:ext>
            </a:extLst>
          </p:cNvPr>
          <p:cNvSpPr>
            <a:spLocks noGrp="1"/>
          </p:cNvSpPr>
          <p:nvPr>
            <p:ph type="body" sz="quarter" idx="19" hasCustomPrompt="1"/>
          </p:nvPr>
        </p:nvSpPr>
        <p:spPr>
          <a:xfrm>
            <a:off x="3094637" y="2286458"/>
            <a:ext cx="2124000" cy="428400"/>
          </a:xfrm>
          <a:prstGeom prst="rect">
            <a:avLst/>
          </a:prstGeom>
        </p:spPr>
        <p:txBody>
          <a:bodyPr lIns="0" tIns="0" rIns="0" bIns="0">
            <a:noAutofit/>
          </a:bodyPr>
          <a:lstStyle>
            <a:lvl1pPr marL="3175" indent="-3175">
              <a:defRPr lang="de-DE" sz="1600" kern="1200" spc="110" dirty="0">
                <a:solidFill>
                  <a:schemeClr val="accent1"/>
                </a:solidFill>
                <a:latin typeface="+mn-lt"/>
                <a:ea typeface="+mn-ea"/>
                <a:cs typeface="+mn-cs"/>
              </a:defRPr>
            </a:lvl1pPr>
          </a:lstStyle>
          <a:p>
            <a:pPr lvl="0"/>
            <a:r>
              <a:rPr lang="de-DE" dirty="0"/>
              <a:t>Überschrift eintragen</a:t>
            </a:r>
          </a:p>
        </p:txBody>
      </p:sp>
      <p:sp>
        <p:nvSpPr>
          <p:cNvPr id="25" name="Textplatzhalter 3">
            <a:extLst>
              <a:ext uri="{FF2B5EF4-FFF2-40B4-BE49-F238E27FC236}">
                <a16:creationId xmlns:a16="http://schemas.microsoft.com/office/drawing/2014/main" id="{1A063F45-68B8-4532-9FAB-A19CD0A55541}"/>
              </a:ext>
            </a:extLst>
          </p:cNvPr>
          <p:cNvSpPr>
            <a:spLocks noGrp="1"/>
          </p:cNvSpPr>
          <p:nvPr>
            <p:ph type="body" sz="quarter" idx="20" hasCustomPrompt="1"/>
          </p:nvPr>
        </p:nvSpPr>
        <p:spPr>
          <a:xfrm>
            <a:off x="5481249" y="2286458"/>
            <a:ext cx="2124000" cy="428400"/>
          </a:xfrm>
          <a:prstGeom prst="rect">
            <a:avLst/>
          </a:prstGeom>
        </p:spPr>
        <p:txBody>
          <a:bodyPr lIns="0" tIns="0" rIns="0" bIns="0">
            <a:noAutofit/>
          </a:bodyPr>
          <a:lstStyle>
            <a:lvl1pPr marL="3175" indent="-3175">
              <a:defRPr lang="de-DE" sz="1600" kern="1200" spc="110" dirty="0">
                <a:solidFill>
                  <a:schemeClr val="accent1"/>
                </a:solidFill>
                <a:latin typeface="+mn-lt"/>
                <a:ea typeface="+mn-ea"/>
                <a:cs typeface="+mn-cs"/>
              </a:defRPr>
            </a:lvl1pPr>
          </a:lstStyle>
          <a:p>
            <a:pPr lvl="0"/>
            <a:r>
              <a:rPr lang="de-DE" dirty="0"/>
              <a:t>Überschrift eintragen</a:t>
            </a:r>
          </a:p>
        </p:txBody>
      </p:sp>
      <p:sp>
        <p:nvSpPr>
          <p:cNvPr id="26" name="Textplatzhalter 3">
            <a:extLst>
              <a:ext uri="{FF2B5EF4-FFF2-40B4-BE49-F238E27FC236}">
                <a16:creationId xmlns:a16="http://schemas.microsoft.com/office/drawing/2014/main" id="{A139E2D6-E1F3-4E4F-B093-6C3F004CF464}"/>
              </a:ext>
            </a:extLst>
          </p:cNvPr>
          <p:cNvSpPr>
            <a:spLocks noGrp="1"/>
          </p:cNvSpPr>
          <p:nvPr>
            <p:ph type="body" sz="quarter" idx="21" hasCustomPrompt="1"/>
          </p:nvPr>
        </p:nvSpPr>
        <p:spPr>
          <a:xfrm>
            <a:off x="7867859" y="2286458"/>
            <a:ext cx="2124000" cy="428400"/>
          </a:xfrm>
          <a:prstGeom prst="rect">
            <a:avLst/>
          </a:prstGeom>
        </p:spPr>
        <p:txBody>
          <a:bodyPr lIns="0" tIns="0" rIns="0" bIns="0">
            <a:noAutofit/>
          </a:bodyPr>
          <a:lstStyle>
            <a:lvl1pPr marL="3175" indent="-3175">
              <a:defRPr lang="de-DE" sz="1600" kern="1200" spc="110" dirty="0">
                <a:solidFill>
                  <a:schemeClr val="accent1"/>
                </a:solidFill>
                <a:latin typeface="+mn-lt"/>
                <a:ea typeface="+mn-ea"/>
                <a:cs typeface="+mn-cs"/>
              </a:defRPr>
            </a:lvl1pPr>
          </a:lstStyle>
          <a:p>
            <a:pPr lvl="0"/>
            <a:r>
              <a:rPr lang="de-DE" dirty="0"/>
              <a:t>Überschrift eintragen</a:t>
            </a:r>
          </a:p>
        </p:txBody>
      </p:sp>
      <p:sp>
        <p:nvSpPr>
          <p:cNvPr id="27" name="Textplatzhalter 3">
            <a:extLst>
              <a:ext uri="{FF2B5EF4-FFF2-40B4-BE49-F238E27FC236}">
                <a16:creationId xmlns:a16="http://schemas.microsoft.com/office/drawing/2014/main" id="{C604D46B-4C04-44A5-AF1E-647FF7A6DF19}"/>
              </a:ext>
            </a:extLst>
          </p:cNvPr>
          <p:cNvSpPr>
            <a:spLocks noGrp="1"/>
          </p:cNvSpPr>
          <p:nvPr>
            <p:ph type="body" sz="quarter" idx="22" hasCustomPrompt="1"/>
          </p:nvPr>
        </p:nvSpPr>
        <p:spPr>
          <a:xfrm>
            <a:off x="712185" y="2877340"/>
            <a:ext cx="2124000" cy="3963198"/>
          </a:xfrm>
          <a:prstGeom prst="rect">
            <a:avLst/>
          </a:prstGeom>
        </p:spPr>
        <p:txBody>
          <a:bodyPr lIns="0" tIns="0" rIns="0" bIns="0">
            <a:noAutofit/>
          </a:bodyPr>
          <a:lstStyle>
            <a:lvl1pPr marL="171450" indent="-171450">
              <a:buFont typeface="Wingdings" panose="05000000000000000000" pitchFamily="2" charset="2"/>
              <a:buChar char="§"/>
              <a:defRPr lang="de-DE" sz="1400" kern="1200" spc="0" dirty="0">
                <a:solidFill>
                  <a:srgbClr val="231F20"/>
                </a:solidFill>
                <a:latin typeface="+mn-lt"/>
                <a:ea typeface="+mn-ea"/>
                <a:cs typeface="+mn-cs"/>
              </a:defRPr>
            </a:lvl1pPr>
          </a:lstStyle>
          <a:p>
            <a:pPr lvl="0"/>
            <a:r>
              <a:rPr lang="de-DE" dirty="0" err="1"/>
              <a:t>Bulletpoints</a:t>
            </a:r>
            <a:r>
              <a:rPr lang="de-DE" dirty="0"/>
              <a:t> eintragen</a:t>
            </a:r>
          </a:p>
        </p:txBody>
      </p:sp>
      <p:sp>
        <p:nvSpPr>
          <p:cNvPr id="32" name="Textplatzhalter 3">
            <a:extLst>
              <a:ext uri="{FF2B5EF4-FFF2-40B4-BE49-F238E27FC236}">
                <a16:creationId xmlns:a16="http://schemas.microsoft.com/office/drawing/2014/main" id="{15F85470-30A4-431D-816C-EFAE86473FE9}"/>
              </a:ext>
            </a:extLst>
          </p:cNvPr>
          <p:cNvSpPr>
            <a:spLocks noGrp="1"/>
          </p:cNvSpPr>
          <p:nvPr>
            <p:ph type="body" sz="quarter" idx="23" hasCustomPrompt="1"/>
          </p:nvPr>
        </p:nvSpPr>
        <p:spPr>
          <a:xfrm>
            <a:off x="3094637" y="2877340"/>
            <a:ext cx="2124000" cy="3963198"/>
          </a:xfrm>
          <a:prstGeom prst="rect">
            <a:avLst/>
          </a:prstGeom>
        </p:spPr>
        <p:txBody>
          <a:bodyPr lIns="0" tIns="0" rIns="0" bIns="0">
            <a:noAutofit/>
          </a:bodyPr>
          <a:lstStyle>
            <a:lvl1pPr marL="171450" indent="-171450">
              <a:buFont typeface="Wingdings" panose="05000000000000000000" pitchFamily="2" charset="2"/>
              <a:buChar char="§"/>
              <a:defRPr lang="de-DE" sz="1400" kern="1200" spc="0" dirty="0">
                <a:solidFill>
                  <a:srgbClr val="231F20"/>
                </a:solidFill>
                <a:latin typeface="+mn-lt"/>
                <a:ea typeface="+mn-ea"/>
                <a:cs typeface="+mn-cs"/>
              </a:defRPr>
            </a:lvl1pPr>
          </a:lstStyle>
          <a:p>
            <a:pPr lvl="0"/>
            <a:r>
              <a:rPr lang="de-DE" dirty="0" err="1"/>
              <a:t>Bulletpoints</a:t>
            </a:r>
            <a:r>
              <a:rPr lang="de-DE" dirty="0"/>
              <a:t> eintragen</a:t>
            </a:r>
          </a:p>
        </p:txBody>
      </p:sp>
      <p:sp>
        <p:nvSpPr>
          <p:cNvPr id="33" name="Textplatzhalter 3">
            <a:extLst>
              <a:ext uri="{FF2B5EF4-FFF2-40B4-BE49-F238E27FC236}">
                <a16:creationId xmlns:a16="http://schemas.microsoft.com/office/drawing/2014/main" id="{C794E091-C62D-48F9-ABC7-18FC0BD1D16D}"/>
              </a:ext>
            </a:extLst>
          </p:cNvPr>
          <p:cNvSpPr>
            <a:spLocks noGrp="1"/>
          </p:cNvSpPr>
          <p:nvPr>
            <p:ph type="body" sz="quarter" idx="24" hasCustomPrompt="1"/>
          </p:nvPr>
        </p:nvSpPr>
        <p:spPr>
          <a:xfrm>
            <a:off x="5481249" y="2877340"/>
            <a:ext cx="2124000" cy="3963198"/>
          </a:xfrm>
          <a:prstGeom prst="rect">
            <a:avLst/>
          </a:prstGeom>
        </p:spPr>
        <p:txBody>
          <a:bodyPr lIns="0" tIns="0" rIns="0" bIns="0">
            <a:noAutofit/>
          </a:bodyPr>
          <a:lstStyle>
            <a:lvl1pPr marL="171450" indent="-171450">
              <a:buFont typeface="Wingdings" panose="05000000000000000000" pitchFamily="2" charset="2"/>
              <a:buChar char="§"/>
              <a:defRPr lang="de-DE" sz="1400" kern="1200" spc="0" dirty="0">
                <a:solidFill>
                  <a:srgbClr val="231F20"/>
                </a:solidFill>
                <a:latin typeface="+mn-lt"/>
                <a:ea typeface="+mn-ea"/>
                <a:cs typeface="+mn-cs"/>
              </a:defRPr>
            </a:lvl1pPr>
          </a:lstStyle>
          <a:p>
            <a:pPr lvl="0"/>
            <a:r>
              <a:rPr lang="de-DE" dirty="0" err="1"/>
              <a:t>Bulletpoints</a:t>
            </a:r>
            <a:r>
              <a:rPr lang="de-DE" dirty="0"/>
              <a:t> eintragen</a:t>
            </a:r>
          </a:p>
        </p:txBody>
      </p:sp>
      <p:sp>
        <p:nvSpPr>
          <p:cNvPr id="34" name="Textplatzhalter 3">
            <a:extLst>
              <a:ext uri="{FF2B5EF4-FFF2-40B4-BE49-F238E27FC236}">
                <a16:creationId xmlns:a16="http://schemas.microsoft.com/office/drawing/2014/main" id="{BCF767B8-7B27-4689-AF3E-2B2EE5C5B0B0}"/>
              </a:ext>
            </a:extLst>
          </p:cNvPr>
          <p:cNvSpPr>
            <a:spLocks noGrp="1"/>
          </p:cNvSpPr>
          <p:nvPr>
            <p:ph type="body" sz="quarter" idx="25" hasCustomPrompt="1"/>
          </p:nvPr>
        </p:nvSpPr>
        <p:spPr>
          <a:xfrm>
            <a:off x="7867859" y="2877340"/>
            <a:ext cx="2124000" cy="3963198"/>
          </a:xfrm>
          <a:prstGeom prst="rect">
            <a:avLst/>
          </a:prstGeom>
        </p:spPr>
        <p:txBody>
          <a:bodyPr lIns="0" tIns="0" rIns="0" bIns="0">
            <a:noAutofit/>
          </a:bodyPr>
          <a:lstStyle>
            <a:lvl1pPr marL="171450" indent="-171450">
              <a:buFont typeface="Wingdings" panose="05000000000000000000" pitchFamily="2" charset="2"/>
              <a:buChar char="§"/>
              <a:defRPr lang="de-DE" sz="1400" kern="1200" spc="0" dirty="0">
                <a:solidFill>
                  <a:srgbClr val="231F20"/>
                </a:solidFill>
                <a:latin typeface="+mn-lt"/>
                <a:ea typeface="+mn-ea"/>
                <a:cs typeface="+mn-cs"/>
              </a:defRPr>
            </a:lvl1pPr>
          </a:lstStyle>
          <a:p>
            <a:pPr lvl="0"/>
            <a:r>
              <a:rPr lang="de-DE" dirty="0" err="1"/>
              <a:t>Bulletpoints</a:t>
            </a:r>
            <a:r>
              <a:rPr lang="de-DE" dirty="0"/>
              <a:t> eintragen</a:t>
            </a:r>
          </a:p>
        </p:txBody>
      </p:sp>
    </p:spTree>
    <p:extLst>
      <p:ext uri="{BB962C8B-B14F-4D97-AF65-F5344CB8AC3E}">
        <p14:creationId xmlns:p14="http://schemas.microsoft.com/office/powerpoint/2010/main" val="524889315"/>
      </p:ext>
    </p:extLst>
  </p:cSld>
  <p:clrMapOvr>
    <a:masterClrMapping/>
  </p:clrMapOvr>
  <p:extLst mod="1">
    <p:ext uri="{DCECCB84-F9BA-43D5-87BE-67443E8EF086}">
      <p15:sldGuideLst xmlns:p15="http://schemas.microsoft.com/office/powerpoint/2012/main">
        <p15:guide id="1" pos="442">
          <p15:clr>
            <a:srgbClr val="FBAE40"/>
          </p15:clr>
        </p15:guide>
        <p15:guide id="2" pos="6293">
          <p15:clr>
            <a:srgbClr val="FBAE40"/>
          </p15:clr>
        </p15:guide>
        <p15:guide id="3" orient="horz" pos="4309">
          <p15:clr>
            <a:srgbClr val="FBAE40"/>
          </p15:clr>
        </p15:guide>
        <p15:guide id="4" orient="horz" pos="1066">
          <p15:clr>
            <a:srgbClr val="FBAE40"/>
          </p15:clr>
        </p15:guide>
        <p15:guide id="5" orient="horz" pos="861">
          <p15:clr>
            <a:srgbClr val="FBAE40"/>
          </p15:clr>
        </p15:guide>
        <p15:guide id="6" orient="horz" pos="431">
          <p15:clr>
            <a:srgbClr val="FBAE40"/>
          </p15:clr>
        </p15:guide>
        <p15:guide id="7" orient="horz" pos="1315" userDrawn="1">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37 Folie mit 5 nummerierten Textspalten">
    <p:spTree>
      <p:nvGrpSpPr>
        <p:cNvPr id="1" name=""/>
        <p:cNvGrpSpPr/>
        <p:nvPr/>
      </p:nvGrpSpPr>
      <p:grpSpPr>
        <a:xfrm>
          <a:off x="0" y="0"/>
          <a:ext cx="0" cy="0"/>
          <a:chOff x="0" y="0"/>
          <a:chExt cx="0" cy="0"/>
        </a:xfrm>
      </p:grpSpPr>
      <p:graphicFrame>
        <p:nvGraphicFramePr>
          <p:cNvPr id="11" name="Objekt 10" hidden="1">
            <a:extLst>
              <a:ext uri="{FF2B5EF4-FFF2-40B4-BE49-F238E27FC236}">
                <a16:creationId xmlns:a16="http://schemas.microsoft.com/office/drawing/2014/main" id="{BE8A8B60-119A-4CDB-B9D0-D08DF7F4F045}"/>
              </a:ext>
            </a:extLst>
          </p:cNvPr>
          <p:cNvGraphicFramePr>
            <a:graphicFrameLocks noChangeAspect="1"/>
          </p:cNvGraphicFramePr>
          <p:nvPr userDrawn="1">
            <p:custDataLst>
              <p:tags r:id="rId2"/>
            </p:custDataLst>
            <p:extLst>
              <p:ext uri="{D42A27DB-BD31-4B8C-83A1-F6EECF244321}">
                <p14:modId xmlns:p14="http://schemas.microsoft.com/office/powerpoint/2010/main" val="3386898194"/>
              </p:ext>
            </p:extLst>
          </p:nvPr>
        </p:nvGraphicFramePr>
        <p:xfrm>
          <a:off x="1860" y="1752"/>
          <a:ext cx="1855" cy="1750"/>
        </p:xfrm>
        <a:graphic>
          <a:graphicData uri="http://schemas.openxmlformats.org/presentationml/2006/ole">
            <mc:AlternateContent xmlns:mc="http://schemas.openxmlformats.org/markup-compatibility/2006">
              <mc:Choice xmlns:v="urn:schemas-microsoft-com:vml" Requires="v">
                <p:oleObj spid="_x0000_s614957" name="think-cell Folie" r:id="rId4" imgW="6350000" imgH="6350000" progId="TCLayout.ActiveDocument.1">
                  <p:embed/>
                </p:oleObj>
              </mc:Choice>
              <mc:Fallback>
                <p:oleObj name="think-cell Folie" r:id="rId4" imgW="6350000" imgH="6350000" progId="TCLayout.ActiveDocument.1">
                  <p:embed/>
                  <p:pic>
                    <p:nvPicPr>
                      <p:cNvPr id="11" name="Objekt 10" hidden="1">
                        <a:extLst>
                          <a:ext uri="{FF2B5EF4-FFF2-40B4-BE49-F238E27FC236}">
                            <a16:creationId xmlns:a16="http://schemas.microsoft.com/office/drawing/2014/main" id="{BE8A8B60-119A-4CDB-B9D0-D08DF7F4F04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60" y="1752"/>
                        <a:ext cx="1855" cy="1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Titel 2"/>
          <p:cNvSpPr>
            <a:spLocks noGrp="1"/>
          </p:cNvSpPr>
          <p:nvPr>
            <p:ph type="title" hasCustomPrompt="1"/>
          </p:nvPr>
        </p:nvSpPr>
        <p:spPr>
          <a:xfrm>
            <a:off x="708253" y="684213"/>
            <a:ext cx="9288463" cy="682625"/>
          </a:xfrm>
        </p:spPr>
        <p:txBody>
          <a:bodyPr>
            <a:noAutofit/>
          </a:bodyPr>
          <a:lstStyle/>
          <a:p>
            <a:r>
              <a:rPr lang="de-DE" dirty="0"/>
              <a:t>Überschrift</a:t>
            </a:r>
          </a:p>
        </p:txBody>
      </p:sp>
      <p:cxnSp>
        <p:nvCxnSpPr>
          <p:cNvPr id="16" name="Gerade Verbindung 13">
            <a:extLst>
              <a:ext uri="{FF2B5EF4-FFF2-40B4-BE49-F238E27FC236}">
                <a16:creationId xmlns:a16="http://schemas.microsoft.com/office/drawing/2014/main" id="{4691DF1E-9FD5-4BA2-97ED-55B8823FB112}"/>
              </a:ext>
            </a:extLst>
          </p:cNvPr>
          <p:cNvCxnSpPr>
            <a:cxnSpLocks/>
          </p:cNvCxnSpPr>
          <p:nvPr userDrawn="1"/>
        </p:nvCxnSpPr>
        <p:spPr>
          <a:xfrm>
            <a:off x="2520861" y="1701500"/>
            <a:ext cx="0" cy="514800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7" name="Gerade Verbindung 13">
            <a:extLst>
              <a:ext uri="{FF2B5EF4-FFF2-40B4-BE49-F238E27FC236}">
                <a16:creationId xmlns:a16="http://schemas.microsoft.com/office/drawing/2014/main" id="{3931618B-4F64-4117-8BDB-CA407F0BA952}"/>
              </a:ext>
            </a:extLst>
          </p:cNvPr>
          <p:cNvCxnSpPr>
            <a:cxnSpLocks/>
          </p:cNvCxnSpPr>
          <p:nvPr userDrawn="1"/>
        </p:nvCxnSpPr>
        <p:spPr>
          <a:xfrm>
            <a:off x="4409199" y="1705638"/>
            <a:ext cx="0" cy="514800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19" name="Träne 18">
            <a:extLst>
              <a:ext uri="{FF2B5EF4-FFF2-40B4-BE49-F238E27FC236}">
                <a16:creationId xmlns:a16="http://schemas.microsoft.com/office/drawing/2014/main" id="{3F7FCA43-46AB-43CB-A8AB-6C4440AE95FB}"/>
              </a:ext>
            </a:extLst>
          </p:cNvPr>
          <p:cNvSpPr>
            <a:spLocks noChangeAspect="1"/>
          </p:cNvSpPr>
          <p:nvPr userDrawn="1"/>
        </p:nvSpPr>
        <p:spPr>
          <a:xfrm rot="5400000">
            <a:off x="712692" y="1701500"/>
            <a:ext cx="432000" cy="432000"/>
          </a:xfrm>
          <a:prstGeom prst="teardrop">
            <a:avLst/>
          </a:prstGeom>
          <a:solidFill>
            <a:schemeClr val="accent3">
              <a:lumMod val="40000"/>
              <a:lumOff val="6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vert="vert270" lIns="97139" tIns="155423" rIns="97139" rtlCol="0" anchor="ctr">
            <a:noAutofit/>
          </a:bodyPr>
          <a:lstStyle/>
          <a:p>
            <a:pPr marL="126000" algn="ctr">
              <a:spcAft>
                <a:spcPts val="300"/>
              </a:spcAft>
            </a:pPr>
            <a:r>
              <a:rPr lang="de-DE" sz="1600" dirty="0">
                <a:solidFill>
                  <a:schemeClr val="tx2"/>
                </a:solidFill>
              </a:rPr>
              <a:t>1</a:t>
            </a:r>
          </a:p>
        </p:txBody>
      </p:sp>
      <p:sp>
        <p:nvSpPr>
          <p:cNvPr id="20" name="Träne 19">
            <a:extLst>
              <a:ext uri="{FF2B5EF4-FFF2-40B4-BE49-F238E27FC236}">
                <a16:creationId xmlns:a16="http://schemas.microsoft.com/office/drawing/2014/main" id="{53C6E711-9931-4ADF-8AF4-005DB742323B}"/>
              </a:ext>
            </a:extLst>
          </p:cNvPr>
          <p:cNvSpPr>
            <a:spLocks noChangeAspect="1"/>
          </p:cNvSpPr>
          <p:nvPr userDrawn="1"/>
        </p:nvSpPr>
        <p:spPr>
          <a:xfrm rot="5400000">
            <a:off x="2601031" y="1701500"/>
            <a:ext cx="432000" cy="432000"/>
          </a:xfrm>
          <a:prstGeom prst="teardrop">
            <a:avLst/>
          </a:prstGeom>
          <a:solidFill>
            <a:schemeClr val="accent3">
              <a:lumMod val="40000"/>
              <a:lumOff val="6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vert="vert270" lIns="97139" tIns="155423" rIns="97139" rtlCol="0" anchor="ctr">
            <a:noAutofit/>
          </a:bodyPr>
          <a:lstStyle/>
          <a:p>
            <a:pPr marL="126000" algn="ctr">
              <a:spcAft>
                <a:spcPts val="300"/>
              </a:spcAft>
            </a:pPr>
            <a:r>
              <a:rPr lang="de-DE" sz="1600" dirty="0">
                <a:solidFill>
                  <a:schemeClr val="tx2"/>
                </a:solidFill>
              </a:rPr>
              <a:t>2</a:t>
            </a:r>
          </a:p>
        </p:txBody>
      </p:sp>
      <p:sp>
        <p:nvSpPr>
          <p:cNvPr id="21" name="Träne 20">
            <a:extLst>
              <a:ext uri="{FF2B5EF4-FFF2-40B4-BE49-F238E27FC236}">
                <a16:creationId xmlns:a16="http://schemas.microsoft.com/office/drawing/2014/main" id="{D2757933-753C-4E40-AD38-0DB34A77E548}"/>
              </a:ext>
            </a:extLst>
          </p:cNvPr>
          <p:cNvSpPr>
            <a:spLocks noChangeAspect="1"/>
          </p:cNvSpPr>
          <p:nvPr userDrawn="1"/>
        </p:nvSpPr>
        <p:spPr>
          <a:xfrm rot="5400000">
            <a:off x="4489370" y="1701500"/>
            <a:ext cx="432000" cy="432000"/>
          </a:xfrm>
          <a:prstGeom prst="teardrop">
            <a:avLst/>
          </a:prstGeom>
          <a:solidFill>
            <a:schemeClr val="accent3">
              <a:lumMod val="40000"/>
              <a:lumOff val="6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vert="vert270" lIns="97139" tIns="155423" rIns="97139" rtlCol="0" anchor="ctr">
            <a:noAutofit/>
          </a:bodyPr>
          <a:lstStyle/>
          <a:p>
            <a:pPr marL="126000" algn="ctr">
              <a:spcAft>
                <a:spcPts val="300"/>
              </a:spcAft>
            </a:pPr>
            <a:r>
              <a:rPr lang="de-DE" sz="1600" dirty="0">
                <a:solidFill>
                  <a:schemeClr val="tx2"/>
                </a:solidFill>
              </a:rPr>
              <a:t>3</a:t>
            </a:r>
          </a:p>
        </p:txBody>
      </p:sp>
      <p:sp>
        <p:nvSpPr>
          <p:cNvPr id="22" name="Träne 21">
            <a:extLst>
              <a:ext uri="{FF2B5EF4-FFF2-40B4-BE49-F238E27FC236}">
                <a16:creationId xmlns:a16="http://schemas.microsoft.com/office/drawing/2014/main" id="{C3B398CE-0AD5-4419-A601-318CECC60CE7}"/>
              </a:ext>
            </a:extLst>
          </p:cNvPr>
          <p:cNvSpPr>
            <a:spLocks noChangeAspect="1"/>
          </p:cNvSpPr>
          <p:nvPr userDrawn="1"/>
        </p:nvSpPr>
        <p:spPr>
          <a:xfrm rot="5400000">
            <a:off x="6377709" y="1701500"/>
            <a:ext cx="432000" cy="432000"/>
          </a:xfrm>
          <a:prstGeom prst="teardrop">
            <a:avLst/>
          </a:prstGeom>
          <a:solidFill>
            <a:schemeClr val="accent3">
              <a:lumMod val="40000"/>
              <a:lumOff val="6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vert="vert270" lIns="97139" tIns="155423" rIns="97139" rtlCol="0" anchor="ctr">
            <a:noAutofit/>
          </a:bodyPr>
          <a:lstStyle/>
          <a:p>
            <a:pPr marL="126000" algn="ctr">
              <a:spcAft>
                <a:spcPts val="300"/>
              </a:spcAft>
            </a:pPr>
            <a:r>
              <a:rPr lang="de-DE" sz="1600" dirty="0">
                <a:solidFill>
                  <a:schemeClr val="tx2"/>
                </a:solidFill>
              </a:rPr>
              <a:t>4</a:t>
            </a:r>
          </a:p>
        </p:txBody>
      </p:sp>
      <p:sp>
        <p:nvSpPr>
          <p:cNvPr id="4" name="Textplatzhalter 3">
            <a:extLst>
              <a:ext uri="{FF2B5EF4-FFF2-40B4-BE49-F238E27FC236}">
                <a16:creationId xmlns:a16="http://schemas.microsoft.com/office/drawing/2014/main" id="{515C3448-53A3-4C50-BFB2-000126C31F86}"/>
              </a:ext>
            </a:extLst>
          </p:cNvPr>
          <p:cNvSpPr>
            <a:spLocks noGrp="1"/>
          </p:cNvSpPr>
          <p:nvPr>
            <p:ph type="body" sz="quarter" idx="18" hasCustomPrompt="1"/>
          </p:nvPr>
        </p:nvSpPr>
        <p:spPr>
          <a:xfrm>
            <a:off x="712692" y="2286458"/>
            <a:ext cx="1728000" cy="428400"/>
          </a:xfrm>
          <a:prstGeom prst="rect">
            <a:avLst/>
          </a:prstGeom>
        </p:spPr>
        <p:txBody>
          <a:bodyPr lIns="0" tIns="0" rIns="0" bIns="0">
            <a:noAutofit/>
          </a:bodyPr>
          <a:lstStyle>
            <a:lvl1pPr marL="3175" indent="-3175">
              <a:defRPr lang="de-DE" sz="1400" kern="1200" spc="110" dirty="0">
                <a:solidFill>
                  <a:schemeClr val="accent1"/>
                </a:solidFill>
                <a:latin typeface="+mn-lt"/>
                <a:ea typeface="+mn-ea"/>
                <a:cs typeface="+mn-cs"/>
              </a:defRPr>
            </a:lvl1pPr>
          </a:lstStyle>
          <a:p>
            <a:pPr lvl="0"/>
            <a:r>
              <a:rPr lang="de-DE" dirty="0"/>
              <a:t>Überschrift eintragen</a:t>
            </a:r>
          </a:p>
        </p:txBody>
      </p:sp>
      <p:sp>
        <p:nvSpPr>
          <p:cNvPr id="24" name="Textplatzhalter 3">
            <a:extLst>
              <a:ext uri="{FF2B5EF4-FFF2-40B4-BE49-F238E27FC236}">
                <a16:creationId xmlns:a16="http://schemas.microsoft.com/office/drawing/2014/main" id="{4481088E-09F4-4E00-99D7-0E4B56B4B60A}"/>
              </a:ext>
            </a:extLst>
          </p:cNvPr>
          <p:cNvSpPr>
            <a:spLocks noGrp="1"/>
          </p:cNvSpPr>
          <p:nvPr>
            <p:ph type="body" sz="quarter" idx="19" hasCustomPrompt="1"/>
          </p:nvPr>
        </p:nvSpPr>
        <p:spPr>
          <a:xfrm>
            <a:off x="2601030" y="2286458"/>
            <a:ext cx="1728000" cy="428400"/>
          </a:xfrm>
          <a:prstGeom prst="rect">
            <a:avLst/>
          </a:prstGeom>
        </p:spPr>
        <p:txBody>
          <a:bodyPr lIns="0" tIns="0" rIns="0" bIns="0">
            <a:noAutofit/>
          </a:bodyPr>
          <a:lstStyle>
            <a:lvl1pPr marL="3175" indent="-3175">
              <a:defRPr lang="de-DE" sz="1400" kern="1200" spc="110" dirty="0">
                <a:solidFill>
                  <a:schemeClr val="accent1"/>
                </a:solidFill>
                <a:latin typeface="+mn-lt"/>
                <a:ea typeface="+mn-ea"/>
                <a:cs typeface="+mn-cs"/>
              </a:defRPr>
            </a:lvl1pPr>
          </a:lstStyle>
          <a:p>
            <a:pPr lvl="0"/>
            <a:r>
              <a:rPr lang="de-DE" dirty="0"/>
              <a:t>Überschrift eintragen</a:t>
            </a:r>
          </a:p>
        </p:txBody>
      </p:sp>
      <p:sp>
        <p:nvSpPr>
          <p:cNvPr id="25" name="Textplatzhalter 3">
            <a:extLst>
              <a:ext uri="{FF2B5EF4-FFF2-40B4-BE49-F238E27FC236}">
                <a16:creationId xmlns:a16="http://schemas.microsoft.com/office/drawing/2014/main" id="{1A063F45-68B8-4532-9FAB-A19CD0A55541}"/>
              </a:ext>
            </a:extLst>
          </p:cNvPr>
          <p:cNvSpPr>
            <a:spLocks noGrp="1"/>
          </p:cNvSpPr>
          <p:nvPr>
            <p:ph type="body" sz="quarter" idx="20" hasCustomPrompt="1"/>
          </p:nvPr>
        </p:nvSpPr>
        <p:spPr>
          <a:xfrm>
            <a:off x="4489368" y="2286458"/>
            <a:ext cx="1728000" cy="428400"/>
          </a:xfrm>
          <a:prstGeom prst="rect">
            <a:avLst/>
          </a:prstGeom>
        </p:spPr>
        <p:txBody>
          <a:bodyPr lIns="0" tIns="0" rIns="0" bIns="0">
            <a:noAutofit/>
          </a:bodyPr>
          <a:lstStyle>
            <a:lvl1pPr marL="3175" indent="-3175">
              <a:defRPr lang="de-DE" sz="1400" kern="1200" spc="110" dirty="0">
                <a:solidFill>
                  <a:schemeClr val="accent1"/>
                </a:solidFill>
                <a:latin typeface="+mn-lt"/>
                <a:ea typeface="+mn-ea"/>
                <a:cs typeface="+mn-cs"/>
              </a:defRPr>
            </a:lvl1pPr>
          </a:lstStyle>
          <a:p>
            <a:pPr lvl="0"/>
            <a:r>
              <a:rPr lang="de-DE" dirty="0"/>
              <a:t>Überschrift eintragen</a:t>
            </a:r>
          </a:p>
        </p:txBody>
      </p:sp>
      <p:sp>
        <p:nvSpPr>
          <p:cNvPr id="26" name="Textplatzhalter 3">
            <a:extLst>
              <a:ext uri="{FF2B5EF4-FFF2-40B4-BE49-F238E27FC236}">
                <a16:creationId xmlns:a16="http://schemas.microsoft.com/office/drawing/2014/main" id="{A139E2D6-E1F3-4E4F-B093-6C3F004CF464}"/>
              </a:ext>
            </a:extLst>
          </p:cNvPr>
          <p:cNvSpPr>
            <a:spLocks noGrp="1"/>
          </p:cNvSpPr>
          <p:nvPr>
            <p:ph type="body" sz="quarter" idx="21" hasCustomPrompt="1"/>
          </p:nvPr>
        </p:nvSpPr>
        <p:spPr>
          <a:xfrm>
            <a:off x="6377706" y="2286458"/>
            <a:ext cx="1728000" cy="428400"/>
          </a:xfrm>
          <a:prstGeom prst="rect">
            <a:avLst/>
          </a:prstGeom>
        </p:spPr>
        <p:txBody>
          <a:bodyPr lIns="0" tIns="0" rIns="0" bIns="0">
            <a:noAutofit/>
          </a:bodyPr>
          <a:lstStyle>
            <a:lvl1pPr marL="3175" indent="-3175">
              <a:defRPr lang="de-DE" sz="1400" kern="1200" spc="110" dirty="0">
                <a:solidFill>
                  <a:schemeClr val="accent1"/>
                </a:solidFill>
                <a:latin typeface="+mn-lt"/>
                <a:ea typeface="+mn-ea"/>
                <a:cs typeface="+mn-cs"/>
              </a:defRPr>
            </a:lvl1pPr>
          </a:lstStyle>
          <a:p>
            <a:pPr lvl="0"/>
            <a:r>
              <a:rPr lang="de-DE" dirty="0"/>
              <a:t>Überschrift eintragen</a:t>
            </a:r>
          </a:p>
        </p:txBody>
      </p:sp>
      <p:sp>
        <p:nvSpPr>
          <p:cNvPr id="27" name="Textplatzhalter 3">
            <a:extLst>
              <a:ext uri="{FF2B5EF4-FFF2-40B4-BE49-F238E27FC236}">
                <a16:creationId xmlns:a16="http://schemas.microsoft.com/office/drawing/2014/main" id="{C604D46B-4C04-44A5-AF1E-647FF7A6DF19}"/>
              </a:ext>
            </a:extLst>
          </p:cNvPr>
          <p:cNvSpPr>
            <a:spLocks noGrp="1"/>
          </p:cNvSpPr>
          <p:nvPr>
            <p:ph type="body" sz="quarter" idx="22" hasCustomPrompt="1"/>
          </p:nvPr>
        </p:nvSpPr>
        <p:spPr>
          <a:xfrm>
            <a:off x="712692" y="2844450"/>
            <a:ext cx="1728000" cy="3996088"/>
          </a:xfrm>
          <a:prstGeom prst="rect">
            <a:avLst/>
          </a:prstGeom>
        </p:spPr>
        <p:txBody>
          <a:bodyPr lIns="0" tIns="0" rIns="0" bIns="0">
            <a:noAutofit/>
          </a:bodyPr>
          <a:lstStyle>
            <a:lvl1pPr marL="171450" indent="-171450">
              <a:buFont typeface="Wingdings" panose="05000000000000000000" pitchFamily="2" charset="2"/>
              <a:buChar char="§"/>
              <a:defRPr lang="de-DE" sz="1200" kern="1200" spc="0" dirty="0">
                <a:solidFill>
                  <a:srgbClr val="231F20"/>
                </a:solidFill>
                <a:latin typeface="+mn-lt"/>
                <a:ea typeface="+mn-ea"/>
                <a:cs typeface="+mn-cs"/>
              </a:defRPr>
            </a:lvl1pPr>
          </a:lstStyle>
          <a:p>
            <a:pPr lvl="0"/>
            <a:r>
              <a:rPr lang="de-DE" dirty="0" err="1"/>
              <a:t>Bulletpoints</a:t>
            </a:r>
            <a:r>
              <a:rPr lang="de-DE" dirty="0"/>
              <a:t> eintragen</a:t>
            </a:r>
          </a:p>
        </p:txBody>
      </p:sp>
      <p:sp>
        <p:nvSpPr>
          <p:cNvPr id="32" name="Textplatzhalter 3">
            <a:extLst>
              <a:ext uri="{FF2B5EF4-FFF2-40B4-BE49-F238E27FC236}">
                <a16:creationId xmlns:a16="http://schemas.microsoft.com/office/drawing/2014/main" id="{15F85470-30A4-431D-816C-EFAE86473FE9}"/>
              </a:ext>
            </a:extLst>
          </p:cNvPr>
          <p:cNvSpPr>
            <a:spLocks noGrp="1"/>
          </p:cNvSpPr>
          <p:nvPr>
            <p:ph type="body" sz="quarter" idx="23" hasCustomPrompt="1"/>
          </p:nvPr>
        </p:nvSpPr>
        <p:spPr>
          <a:xfrm>
            <a:off x="2601030" y="2844450"/>
            <a:ext cx="1728000" cy="3996000"/>
          </a:xfrm>
          <a:prstGeom prst="rect">
            <a:avLst/>
          </a:prstGeom>
        </p:spPr>
        <p:txBody>
          <a:bodyPr lIns="0" tIns="0" rIns="0" bIns="0">
            <a:noAutofit/>
          </a:bodyPr>
          <a:lstStyle>
            <a:lvl1pPr marL="171450" indent="-171450">
              <a:buFont typeface="Wingdings" panose="05000000000000000000" pitchFamily="2" charset="2"/>
              <a:buChar char="§"/>
              <a:defRPr lang="de-DE" sz="1200" kern="1200" spc="0" dirty="0">
                <a:solidFill>
                  <a:srgbClr val="231F20"/>
                </a:solidFill>
                <a:latin typeface="+mn-lt"/>
                <a:ea typeface="+mn-ea"/>
                <a:cs typeface="+mn-cs"/>
              </a:defRPr>
            </a:lvl1pPr>
          </a:lstStyle>
          <a:p>
            <a:pPr lvl="0"/>
            <a:r>
              <a:rPr lang="de-DE" dirty="0" err="1"/>
              <a:t>Bulletpoints</a:t>
            </a:r>
            <a:r>
              <a:rPr lang="de-DE" dirty="0"/>
              <a:t> eintragen</a:t>
            </a:r>
          </a:p>
        </p:txBody>
      </p:sp>
      <p:sp>
        <p:nvSpPr>
          <p:cNvPr id="33" name="Textplatzhalter 3">
            <a:extLst>
              <a:ext uri="{FF2B5EF4-FFF2-40B4-BE49-F238E27FC236}">
                <a16:creationId xmlns:a16="http://schemas.microsoft.com/office/drawing/2014/main" id="{C794E091-C62D-48F9-ABC7-18FC0BD1D16D}"/>
              </a:ext>
            </a:extLst>
          </p:cNvPr>
          <p:cNvSpPr>
            <a:spLocks noGrp="1"/>
          </p:cNvSpPr>
          <p:nvPr>
            <p:ph type="body" sz="quarter" idx="24" hasCustomPrompt="1"/>
          </p:nvPr>
        </p:nvSpPr>
        <p:spPr>
          <a:xfrm>
            <a:off x="4489368" y="2844450"/>
            <a:ext cx="1728000" cy="3996000"/>
          </a:xfrm>
          <a:prstGeom prst="rect">
            <a:avLst/>
          </a:prstGeom>
        </p:spPr>
        <p:txBody>
          <a:bodyPr lIns="0" tIns="0" rIns="0" bIns="0">
            <a:noAutofit/>
          </a:bodyPr>
          <a:lstStyle>
            <a:lvl1pPr marL="171450" indent="-171450">
              <a:buFont typeface="Wingdings" panose="05000000000000000000" pitchFamily="2" charset="2"/>
              <a:buChar char="§"/>
              <a:defRPr lang="de-DE" sz="1200" kern="1200" spc="0" dirty="0">
                <a:solidFill>
                  <a:srgbClr val="231F20"/>
                </a:solidFill>
                <a:latin typeface="+mn-lt"/>
                <a:ea typeface="+mn-ea"/>
                <a:cs typeface="+mn-cs"/>
              </a:defRPr>
            </a:lvl1pPr>
          </a:lstStyle>
          <a:p>
            <a:pPr lvl="0"/>
            <a:r>
              <a:rPr lang="de-DE" dirty="0" err="1"/>
              <a:t>Bulletpoints</a:t>
            </a:r>
            <a:r>
              <a:rPr lang="de-DE" dirty="0"/>
              <a:t> eintragen</a:t>
            </a:r>
          </a:p>
        </p:txBody>
      </p:sp>
      <p:sp>
        <p:nvSpPr>
          <p:cNvPr id="34" name="Textplatzhalter 3">
            <a:extLst>
              <a:ext uri="{FF2B5EF4-FFF2-40B4-BE49-F238E27FC236}">
                <a16:creationId xmlns:a16="http://schemas.microsoft.com/office/drawing/2014/main" id="{BCF767B8-7B27-4689-AF3E-2B2EE5C5B0B0}"/>
              </a:ext>
            </a:extLst>
          </p:cNvPr>
          <p:cNvSpPr>
            <a:spLocks noGrp="1"/>
          </p:cNvSpPr>
          <p:nvPr>
            <p:ph type="body" sz="quarter" idx="25" hasCustomPrompt="1"/>
          </p:nvPr>
        </p:nvSpPr>
        <p:spPr>
          <a:xfrm>
            <a:off x="6377706" y="2844450"/>
            <a:ext cx="1728000" cy="3996000"/>
          </a:xfrm>
          <a:prstGeom prst="rect">
            <a:avLst/>
          </a:prstGeom>
        </p:spPr>
        <p:txBody>
          <a:bodyPr lIns="0" tIns="0" rIns="0" bIns="0">
            <a:noAutofit/>
          </a:bodyPr>
          <a:lstStyle>
            <a:lvl1pPr marL="171450" indent="-171450">
              <a:buFont typeface="Wingdings" panose="05000000000000000000" pitchFamily="2" charset="2"/>
              <a:buChar char="§"/>
              <a:defRPr lang="de-DE" sz="1200" kern="1200" spc="0" dirty="0">
                <a:solidFill>
                  <a:srgbClr val="231F20"/>
                </a:solidFill>
                <a:latin typeface="+mn-lt"/>
                <a:ea typeface="+mn-ea"/>
                <a:cs typeface="+mn-cs"/>
              </a:defRPr>
            </a:lvl1pPr>
          </a:lstStyle>
          <a:p>
            <a:pPr lvl="0"/>
            <a:r>
              <a:rPr lang="de-DE" dirty="0" err="1"/>
              <a:t>Bulletpoints</a:t>
            </a:r>
            <a:r>
              <a:rPr lang="de-DE" dirty="0"/>
              <a:t> eintragen</a:t>
            </a:r>
          </a:p>
        </p:txBody>
      </p:sp>
      <p:cxnSp>
        <p:nvCxnSpPr>
          <p:cNvPr id="28" name="Gerade Verbindung 13">
            <a:extLst>
              <a:ext uri="{FF2B5EF4-FFF2-40B4-BE49-F238E27FC236}">
                <a16:creationId xmlns:a16="http://schemas.microsoft.com/office/drawing/2014/main" id="{D8886CFD-E983-47A8-8097-5A00832E7B35}"/>
              </a:ext>
            </a:extLst>
          </p:cNvPr>
          <p:cNvCxnSpPr>
            <a:cxnSpLocks/>
          </p:cNvCxnSpPr>
          <p:nvPr userDrawn="1"/>
        </p:nvCxnSpPr>
        <p:spPr>
          <a:xfrm>
            <a:off x="8185875" y="1701500"/>
            <a:ext cx="0" cy="514800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9" name="Träne 28">
            <a:extLst>
              <a:ext uri="{FF2B5EF4-FFF2-40B4-BE49-F238E27FC236}">
                <a16:creationId xmlns:a16="http://schemas.microsoft.com/office/drawing/2014/main" id="{0F54429D-E5BB-4588-B282-5582FF328098}"/>
              </a:ext>
            </a:extLst>
          </p:cNvPr>
          <p:cNvSpPr>
            <a:spLocks noChangeAspect="1"/>
          </p:cNvSpPr>
          <p:nvPr userDrawn="1"/>
        </p:nvSpPr>
        <p:spPr>
          <a:xfrm rot="5400000">
            <a:off x="8266046" y="1701500"/>
            <a:ext cx="432000" cy="432000"/>
          </a:xfrm>
          <a:prstGeom prst="teardrop">
            <a:avLst/>
          </a:prstGeom>
          <a:solidFill>
            <a:schemeClr val="accent3">
              <a:lumMod val="40000"/>
              <a:lumOff val="6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vert="vert270" lIns="97139" tIns="155423" rIns="97139" rtlCol="0" anchor="ctr">
            <a:noAutofit/>
          </a:bodyPr>
          <a:lstStyle/>
          <a:p>
            <a:pPr marL="126000" algn="ctr">
              <a:spcAft>
                <a:spcPts val="300"/>
              </a:spcAft>
            </a:pPr>
            <a:r>
              <a:rPr lang="de-DE" sz="1600" dirty="0">
                <a:solidFill>
                  <a:schemeClr val="tx2"/>
                </a:solidFill>
              </a:rPr>
              <a:t>5</a:t>
            </a:r>
          </a:p>
        </p:txBody>
      </p:sp>
      <p:sp>
        <p:nvSpPr>
          <p:cNvPr id="30" name="Textplatzhalter 3">
            <a:extLst>
              <a:ext uri="{FF2B5EF4-FFF2-40B4-BE49-F238E27FC236}">
                <a16:creationId xmlns:a16="http://schemas.microsoft.com/office/drawing/2014/main" id="{6EA85419-FC29-4DE1-AD44-23A0346ACBD6}"/>
              </a:ext>
            </a:extLst>
          </p:cNvPr>
          <p:cNvSpPr>
            <a:spLocks noGrp="1"/>
          </p:cNvSpPr>
          <p:nvPr>
            <p:ph type="body" sz="quarter" idx="26" hasCustomPrompt="1"/>
          </p:nvPr>
        </p:nvSpPr>
        <p:spPr>
          <a:xfrm>
            <a:off x="8266046" y="2286458"/>
            <a:ext cx="1728000" cy="428400"/>
          </a:xfrm>
          <a:prstGeom prst="rect">
            <a:avLst/>
          </a:prstGeom>
        </p:spPr>
        <p:txBody>
          <a:bodyPr lIns="0" tIns="0" rIns="0" bIns="0">
            <a:noAutofit/>
          </a:bodyPr>
          <a:lstStyle>
            <a:lvl1pPr marL="3175" indent="-3175">
              <a:defRPr lang="de-DE" sz="1400" kern="1200" spc="110" dirty="0">
                <a:solidFill>
                  <a:schemeClr val="accent1"/>
                </a:solidFill>
                <a:latin typeface="+mn-lt"/>
                <a:ea typeface="+mn-ea"/>
                <a:cs typeface="+mn-cs"/>
              </a:defRPr>
            </a:lvl1pPr>
          </a:lstStyle>
          <a:p>
            <a:pPr lvl="0"/>
            <a:r>
              <a:rPr lang="de-DE" dirty="0"/>
              <a:t>Überschrift eintragen</a:t>
            </a:r>
          </a:p>
        </p:txBody>
      </p:sp>
      <p:sp>
        <p:nvSpPr>
          <p:cNvPr id="31" name="Textplatzhalter 3">
            <a:extLst>
              <a:ext uri="{FF2B5EF4-FFF2-40B4-BE49-F238E27FC236}">
                <a16:creationId xmlns:a16="http://schemas.microsoft.com/office/drawing/2014/main" id="{1A31394F-1D97-48A3-9E16-34C8C9647ADF}"/>
              </a:ext>
            </a:extLst>
          </p:cNvPr>
          <p:cNvSpPr>
            <a:spLocks noGrp="1"/>
          </p:cNvSpPr>
          <p:nvPr>
            <p:ph type="body" sz="quarter" idx="27" hasCustomPrompt="1"/>
          </p:nvPr>
        </p:nvSpPr>
        <p:spPr>
          <a:xfrm>
            <a:off x="8266046" y="2844450"/>
            <a:ext cx="1728000" cy="3996000"/>
          </a:xfrm>
          <a:prstGeom prst="rect">
            <a:avLst/>
          </a:prstGeom>
        </p:spPr>
        <p:txBody>
          <a:bodyPr lIns="0" tIns="0" rIns="0" bIns="0">
            <a:noAutofit/>
          </a:bodyPr>
          <a:lstStyle>
            <a:lvl1pPr marL="171450" indent="-171450">
              <a:buFont typeface="Wingdings" panose="05000000000000000000" pitchFamily="2" charset="2"/>
              <a:buChar char="§"/>
              <a:defRPr lang="de-DE" sz="1200" kern="1200" spc="0" dirty="0">
                <a:solidFill>
                  <a:srgbClr val="231F20"/>
                </a:solidFill>
                <a:latin typeface="+mn-lt"/>
                <a:ea typeface="+mn-ea"/>
                <a:cs typeface="+mn-cs"/>
              </a:defRPr>
            </a:lvl1pPr>
          </a:lstStyle>
          <a:p>
            <a:pPr lvl="0"/>
            <a:r>
              <a:rPr lang="de-DE" dirty="0" err="1"/>
              <a:t>Bulletpoints</a:t>
            </a:r>
            <a:r>
              <a:rPr lang="de-DE" dirty="0"/>
              <a:t> eintragen</a:t>
            </a:r>
          </a:p>
        </p:txBody>
      </p:sp>
      <p:cxnSp>
        <p:nvCxnSpPr>
          <p:cNvPr id="35" name="Gerade Verbindung 13">
            <a:extLst>
              <a:ext uri="{FF2B5EF4-FFF2-40B4-BE49-F238E27FC236}">
                <a16:creationId xmlns:a16="http://schemas.microsoft.com/office/drawing/2014/main" id="{39518D45-46AC-4D1C-9E8D-0880830100B3}"/>
              </a:ext>
            </a:extLst>
          </p:cNvPr>
          <p:cNvCxnSpPr>
            <a:cxnSpLocks/>
          </p:cNvCxnSpPr>
          <p:nvPr userDrawn="1"/>
        </p:nvCxnSpPr>
        <p:spPr>
          <a:xfrm>
            <a:off x="6297537" y="1701500"/>
            <a:ext cx="0" cy="5148000"/>
          </a:xfrm>
          <a:prstGeom prst="line">
            <a:avLst/>
          </a:prstGeom>
          <a:ln w="635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67884053"/>
      </p:ext>
    </p:extLst>
  </p:cSld>
  <p:clrMapOvr>
    <a:masterClrMapping/>
  </p:clrMapOvr>
  <p:extLst mod="1">
    <p:ext uri="{DCECCB84-F9BA-43D5-87BE-67443E8EF086}">
      <p15:sldGuideLst xmlns:p15="http://schemas.microsoft.com/office/powerpoint/2012/main">
        <p15:guide id="1" pos="442">
          <p15:clr>
            <a:srgbClr val="FBAE40"/>
          </p15:clr>
        </p15:guide>
        <p15:guide id="2" pos="6293">
          <p15:clr>
            <a:srgbClr val="FBAE40"/>
          </p15:clr>
        </p15:guide>
        <p15:guide id="3" orient="horz" pos="4309">
          <p15:clr>
            <a:srgbClr val="FBAE40"/>
          </p15:clr>
        </p15:guide>
        <p15:guide id="4" orient="horz" pos="1066">
          <p15:clr>
            <a:srgbClr val="FBAE40"/>
          </p15:clr>
        </p15:guide>
        <p15:guide id="5" orient="horz" pos="861">
          <p15:clr>
            <a:srgbClr val="FBAE40"/>
          </p15:clr>
        </p15:guide>
        <p15:guide id="6" orient="horz" pos="431">
          <p15:clr>
            <a:srgbClr val="FBAE40"/>
          </p15:clr>
        </p15:guide>
        <p15:guide id="7" orient="horz" pos="1315" userDrawn="1">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04 Titelfolie Arzt (m)">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2A1F190A-77C8-494F-9657-46DBE3FD0FD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20"/>
            <a:ext cx="10691813" cy="7558636"/>
          </a:xfrm>
          <a:prstGeom prst="rect">
            <a:avLst/>
          </a:prstGeom>
        </p:spPr>
      </p:pic>
      <p:sp>
        <p:nvSpPr>
          <p:cNvPr id="12" name="Abgerundetes Rechteck 18"/>
          <p:cNvSpPr/>
          <p:nvPr/>
        </p:nvSpPr>
        <p:spPr>
          <a:xfrm flipH="1">
            <a:off x="720080" y="4457700"/>
            <a:ext cx="6858074" cy="2389199"/>
          </a:xfrm>
          <a:prstGeom prst="round1Rect">
            <a:avLst>
              <a:gd name="adj" fmla="val 1309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dirty="0"/>
          </a:p>
        </p:txBody>
      </p:sp>
      <p:sp>
        <p:nvSpPr>
          <p:cNvPr id="14" name="Textplatzhalter 12"/>
          <p:cNvSpPr>
            <a:spLocks noGrp="1"/>
          </p:cNvSpPr>
          <p:nvPr>
            <p:ph type="body" sz="quarter" idx="10" hasCustomPrompt="1"/>
          </p:nvPr>
        </p:nvSpPr>
        <p:spPr>
          <a:xfrm>
            <a:off x="1421756" y="4682584"/>
            <a:ext cx="5772794" cy="1199797"/>
          </a:xfrm>
          <a:prstGeom prst="rect">
            <a:avLst/>
          </a:prstGeom>
        </p:spPr>
        <p:txBody>
          <a:bodyPr anchor="ctr">
            <a:noAutofit/>
          </a:bodyPr>
          <a:lstStyle>
            <a:lvl1pPr marL="1588" indent="-1588">
              <a:lnSpc>
                <a:spcPct val="100000"/>
              </a:lnSpc>
              <a:spcAft>
                <a:spcPts val="600"/>
              </a:spcAft>
              <a:defRPr sz="3200"/>
            </a:lvl1pPr>
          </a:lstStyle>
          <a:p>
            <a:pPr lvl="0"/>
            <a:r>
              <a:rPr lang="de-DE" dirty="0"/>
              <a:t>Titelseite Arzt –</a:t>
            </a:r>
            <a:br>
              <a:rPr lang="de-DE" dirty="0"/>
            </a:br>
            <a:r>
              <a:rPr lang="de-DE" dirty="0"/>
              <a:t>bitte Überschrift einfügen</a:t>
            </a:r>
          </a:p>
        </p:txBody>
      </p:sp>
      <p:pic>
        <p:nvPicPr>
          <p:cNvPr id="7" name="Grafik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436789" y="6061643"/>
            <a:ext cx="2771578" cy="454449"/>
          </a:xfrm>
          <a:prstGeom prst="rect">
            <a:avLst/>
          </a:prstGeom>
        </p:spPr>
      </p:pic>
      <p:sp>
        <p:nvSpPr>
          <p:cNvPr id="9" name="Textplatzhalter 3">
            <a:extLst>
              <a:ext uri="{FF2B5EF4-FFF2-40B4-BE49-F238E27FC236}">
                <a16:creationId xmlns:a16="http://schemas.microsoft.com/office/drawing/2014/main" id="{A7DA4CE5-2942-40B4-8C77-6292AA7D2437}"/>
              </a:ext>
            </a:extLst>
          </p:cNvPr>
          <p:cNvSpPr>
            <a:spLocks noGrp="1"/>
          </p:cNvSpPr>
          <p:nvPr>
            <p:ph type="body" sz="quarter" idx="14" hasCustomPrompt="1"/>
          </p:nvPr>
        </p:nvSpPr>
        <p:spPr>
          <a:xfrm>
            <a:off x="1421756" y="5940629"/>
            <a:ext cx="3794929" cy="548462"/>
          </a:xfrm>
          <a:prstGeom prst="rect">
            <a:avLst/>
          </a:prstGeom>
        </p:spPr>
        <p:txBody>
          <a:bodyPr/>
          <a:lstStyle>
            <a:lvl1pPr>
              <a:defRPr lang="de-DE" sz="1400" kern="1200" spc="54" baseline="0" dirty="0" smtClean="0">
                <a:solidFill>
                  <a:schemeClr val="bg1">
                    <a:lumMod val="75000"/>
                  </a:schemeClr>
                </a:solidFill>
                <a:latin typeface="+mn-lt"/>
                <a:ea typeface="+mn-ea"/>
                <a:cs typeface="+mn-cs"/>
              </a:defRPr>
            </a:lvl1pPr>
          </a:lstStyle>
          <a:p>
            <a:pPr lvl="0"/>
            <a:r>
              <a:rPr lang="de-DE" dirty="0"/>
              <a:t>Hier bei Bedarf eine Unterzeile oder</a:t>
            </a:r>
            <a:br>
              <a:rPr lang="de-DE" dirty="0"/>
            </a:br>
            <a:r>
              <a:rPr lang="de-DE" dirty="0"/>
              <a:t>Ort &amp; Datum einfügen</a:t>
            </a:r>
          </a:p>
        </p:txBody>
      </p:sp>
    </p:spTree>
    <p:extLst>
      <p:ext uri="{BB962C8B-B14F-4D97-AF65-F5344CB8AC3E}">
        <p14:creationId xmlns:p14="http://schemas.microsoft.com/office/powerpoint/2010/main" val="963122933"/>
      </p:ext>
    </p:extLst>
  </p:cSld>
  <p:clrMapOvr>
    <a:masterClrMapping/>
  </p:clrMapOvr>
  <p:extLst mod="1">
    <p:ext uri="{DCECCB84-F9BA-43D5-87BE-67443E8EF086}">
      <p15:sldGuideLst xmlns:p15="http://schemas.microsoft.com/office/powerpoint/2012/main">
        <p15:guide id="1" orient="horz" pos="4762">
          <p15:clr>
            <a:srgbClr val="FBAE40"/>
          </p15:clr>
        </p15:guide>
        <p15:guide id="2" orient="horz">
          <p15:clr>
            <a:srgbClr val="FBAE40"/>
          </p15:clr>
        </p15:guide>
        <p15:guide id="3">
          <p15:clr>
            <a:srgbClr val="FBAE40"/>
          </p15:clr>
        </p15:guide>
        <p15:guide id="4" pos="6735">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38 Ablaufdiagramm Pfeil mit 3 Schritten">
    <p:spTree>
      <p:nvGrpSpPr>
        <p:cNvPr id="1" name=""/>
        <p:cNvGrpSpPr/>
        <p:nvPr/>
      </p:nvGrpSpPr>
      <p:grpSpPr>
        <a:xfrm>
          <a:off x="0" y="0"/>
          <a:ext cx="0" cy="0"/>
          <a:chOff x="0" y="0"/>
          <a:chExt cx="0" cy="0"/>
        </a:xfrm>
      </p:grpSpPr>
      <p:graphicFrame>
        <p:nvGraphicFramePr>
          <p:cNvPr id="11" name="Objekt 10" hidden="1">
            <a:extLst>
              <a:ext uri="{FF2B5EF4-FFF2-40B4-BE49-F238E27FC236}">
                <a16:creationId xmlns:a16="http://schemas.microsoft.com/office/drawing/2014/main" id="{BE8A8B60-119A-4CDB-B9D0-D08DF7F4F045}"/>
              </a:ext>
            </a:extLst>
          </p:cNvPr>
          <p:cNvGraphicFramePr>
            <a:graphicFrameLocks noChangeAspect="1"/>
          </p:cNvGraphicFramePr>
          <p:nvPr userDrawn="1">
            <p:custDataLst>
              <p:tags r:id="rId2"/>
            </p:custDataLst>
            <p:extLst>
              <p:ext uri="{D42A27DB-BD31-4B8C-83A1-F6EECF244321}">
                <p14:modId xmlns:p14="http://schemas.microsoft.com/office/powerpoint/2010/main" val="277209521"/>
              </p:ext>
            </p:extLst>
          </p:nvPr>
        </p:nvGraphicFramePr>
        <p:xfrm>
          <a:off x="1860" y="1752"/>
          <a:ext cx="1855" cy="1750"/>
        </p:xfrm>
        <a:graphic>
          <a:graphicData uri="http://schemas.openxmlformats.org/presentationml/2006/ole">
            <mc:AlternateContent xmlns:mc="http://schemas.openxmlformats.org/markup-compatibility/2006">
              <mc:Choice xmlns:v="urn:schemas-microsoft-com:vml" Requires="v">
                <p:oleObj spid="_x0000_s620047" name="think-cell Folie" r:id="rId4" imgW="6350000" imgH="6350000" progId="TCLayout.ActiveDocument.1">
                  <p:embed/>
                </p:oleObj>
              </mc:Choice>
              <mc:Fallback>
                <p:oleObj name="think-cell Folie" r:id="rId4" imgW="6350000" imgH="6350000" progId="TCLayout.ActiveDocument.1">
                  <p:embed/>
                  <p:pic>
                    <p:nvPicPr>
                      <p:cNvPr id="11" name="Objekt 10" hidden="1">
                        <a:extLst>
                          <a:ext uri="{FF2B5EF4-FFF2-40B4-BE49-F238E27FC236}">
                            <a16:creationId xmlns:a16="http://schemas.microsoft.com/office/drawing/2014/main" id="{BE8A8B60-119A-4CDB-B9D0-D08DF7F4F04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60" y="1752"/>
                        <a:ext cx="1855" cy="1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Titel 2"/>
          <p:cNvSpPr>
            <a:spLocks noGrp="1"/>
          </p:cNvSpPr>
          <p:nvPr>
            <p:ph type="title" hasCustomPrompt="1"/>
          </p:nvPr>
        </p:nvSpPr>
        <p:spPr>
          <a:xfrm>
            <a:off x="708253" y="684213"/>
            <a:ext cx="9288463" cy="682625"/>
          </a:xfrm>
        </p:spPr>
        <p:txBody>
          <a:bodyPr>
            <a:noAutofit/>
          </a:bodyPr>
          <a:lstStyle>
            <a:lvl1pPr>
              <a:defRPr/>
            </a:lvl1pPr>
          </a:lstStyle>
          <a:p>
            <a:r>
              <a:rPr lang="de-DE" dirty="0"/>
              <a:t>Ablaufdiagramm mit 3 Schritten</a:t>
            </a:r>
          </a:p>
        </p:txBody>
      </p:sp>
      <p:sp>
        <p:nvSpPr>
          <p:cNvPr id="6" name="Pfeil: Fünfeck 5">
            <a:extLst>
              <a:ext uri="{FF2B5EF4-FFF2-40B4-BE49-F238E27FC236}">
                <a16:creationId xmlns:a16="http://schemas.microsoft.com/office/drawing/2014/main" id="{4B3D0859-5F84-4289-B454-3F391F49C011}"/>
              </a:ext>
            </a:extLst>
          </p:cNvPr>
          <p:cNvSpPr/>
          <p:nvPr userDrawn="1"/>
        </p:nvSpPr>
        <p:spPr>
          <a:xfrm>
            <a:off x="711614" y="1713124"/>
            <a:ext cx="3204000" cy="540000"/>
          </a:xfrm>
          <a:prstGeom prst="homePlate">
            <a:avLst/>
          </a:prstGeom>
          <a:solidFill>
            <a:srgbClr val="3791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spc="100" dirty="0">
              <a:solidFill>
                <a:schemeClr val="bg1"/>
              </a:solidFill>
            </a:endParaRPr>
          </a:p>
        </p:txBody>
      </p:sp>
      <p:sp>
        <p:nvSpPr>
          <p:cNvPr id="7" name="Pfeil: Chevron 6">
            <a:extLst>
              <a:ext uri="{FF2B5EF4-FFF2-40B4-BE49-F238E27FC236}">
                <a16:creationId xmlns:a16="http://schemas.microsoft.com/office/drawing/2014/main" id="{8AA47B9C-599E-403E-9C98-48A4092DBDDD}"/>
              </a:ext>
            </a:extLst>
          </p:cNvPr>
          <p:cNvSpPr/>
          <p:nvPr userDrawn="1"/>
        </p:nvSpPr>
        <p:spPr>
          <a:xfrm>
            <a:off x="6789894" y="1713124"/>
            <a:ext cx="3204000" cy="540000"/>
          </a:xfrm>
          <a:prstGeom prst="chevron">
            <a:avLst/>
          </a:prstGeom>
          <a:solidFill>
            <a:srgbClr val="8CBE3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ctr"/>
            <a:endParaRPr lang="de-DE" sz="1600" spc="100" dirty="0">
              <a:solidFill>
                <a:schemeClr val="bg1"/>
              </a:solidFill>
            </a:endParaRPr>
          </a:p>
        </p:txBody>
      </p:sp>
      <p:sp>
        <p:nvSpPr>
          <p:cNvPr id="9" name="Pfeil: Chevron 8">
            <a:extLst>
              <a:ext uri="{FF2B5EF4-FFF2-40B4-BE49-F238E27FC236}">
                <a16:creationId xmlns:a16="http://schemas.microsoft.com/office/drawing/2014/main" id="{9C0EC36B-F3CF-4BC3-9C52-D44B068AA3EC}"/>
              </a:ext>
            </a:extLst>
          </p:cNvPr>
          <p:cNvSpPr/>
          <p:nvPr userDrawn="1"/>
        </p:nvSpPr>
        <p:spPr>
          <a:xfrm>
            <a:off x="3750754" y="1713124"/>
            <a:ext cx="3204000" cy="540000"/>
          </a:xfrm>
          <a:prstGeom prst="chevron">
            <a:avLst/>
          </a:prstGeom>
          <a:solidFill>
            <a:srgbClr val="8CB4DC"/>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ctr"/>
            <a:endParaRPr lang="de-DE" sz="1600" spc="100" dirty="0">
              <a:solidFill>
                <a:schemeClr val="bg1"/>
              </a:solidFill>
            </a:endParaRPr>
          </a:p>
        </p:txBody>
      </p:sp>
      <p:sp>
        <p:nvSpPr>
          <p:cNvPr id="4" name="Textplatzhalter 3">
            <a:extLst>
              <a:ext uri="{FF2B5EF4-FFF2-40B4-BE49-F238E27FC236}">
                <a16:creationId xmlns:a16="http://schemas.microsoft.com/office/drawing/2014/main" id="{58804B59-DE54-4735-977D-5F8DF5540781}"/>
              </a:ext>
            </a:extLst>
          </p:cNvPr>
          <p:cNvSpPr>
            <a:spLocks noGrp="1"/>
          </p:cNvSpPr>
          <p:nvPr>
            <p:ph type="body" sz="quarter" idx="10" hasCustomPrompt="1"/>
          </p:nvPr>
        </p:nvSpPr>
        <p:spPr>
          <a:xfrm>
            <a:off x="711614" y="1713124"/>
            <a:ext cx="3204000" cy="540000"/>
          </a:xfrm>
          <a:prstGeom prst="rect">
            <a:avLst/>
          </a:prstGeom>
        </p:spPr>
        <p:txBody>
          <a:bodyPr lIns="360000" rIns="360000" anchor="ctr"/>
          <a:lstStyle>
            <a:lvl1pPr marL="0" indent="3175" algn="ctr">
              <a:defRPr lang="de-DE" sz="1600" kern="1200" spc="100" dirty="0" smtClean="0">
                <a:solidFill>
                  <a:schemeClr val="bg1"/>
                </a:solidFill>
                <a:latin typeface="+mn-lt"/>
                <a:ea typeface="+mn-ea"/>
                <a:cs typeface="+mn-cs"/>
              </a:defRPr>
            </a:lvl1pPr>
            <a:lvl2pPr>
              <a:defRPr lang="de-DE" sz="1600" kern="1200" spc="100" dirty="0" smtClean="0">
                <a:solidFill>
                  <a:schemeClr val="bg1"/>
                </a:solidFill>
                <a:latin typeface="+mn-lt"/>
                <a:ea typeface="+mn-ea"/>
                <a:cs typeface="+mn-cs"/>
              </a:defRPr>
            </a:lvl2pPr>
            <a:lvl3pPr>
              <a:defRPr lang="de-DE" sz="1600" kern="1200" spc="100" dirty="0" smtClean="0">
                <a:solidFill>
                  <a:schemeClr val="bg1"/>
                </a:solidFill>
                <a:latin typeface="+mn-lt"/>
                <a:ea typeface="+mn-ea"/>
                <a:cs typeface="+mn-cs"/>
              </a:defRPr>
            </a:lvl3pPr>
            <a:lvl4pPr>
              <a:defRPr lang="de-DE" sz="1600" kern="1200" spc="100" dirty="0" smtClean="0">
                <a:solidFill>
                  <a:schemeClr val="bg1"/>
                </a:solidFill>
                <a:latin typeface="+mn-lt"/>
                <a:ea typeface="+mn-ea"/>
                <a:cs typeface="+mn-cs"/>
              </a:defRPr>
            </a:lvl4pPr>
            <a:lvl5pPr>
              <a:defRPr lang="de-DE" sz="1600" kern="1200" spc="100" dirty="0">
                <a:solidFill>
                  <a:schemeClr val="bg1"/>
                </a:solidFill>
                <a:latin typeface="+mn-lt"/>
                <a:ea typeface="+mn-ea"/>
                <a:cs typeface="+mn-cs"/>
              </a:defRPr>
            </a:lvl5pPr>
          </a:lstStyle>
          <a:p>
            <a:pPr lvl="0"/>
            <a:r>
              <a:rPr lang="de-DE" dirty="0"/>
              <a:t>Schritt 1 eintragen</a:t>
            </a:r>
          </a:p>
        </p:txBody>
      </p:sp>
      <p:sp>
        <p:nvSpPr>
          <p:cNvPr id="14" name="Textplatzhalter 3">
            <a:extLst>
              <a:ext uri="{FF2B5EF4-FFF2-40B4-BE49-F238E27FC236}">
                <a16:creationId xmlns:a16="http://schemas.microsoft.com/office/drawing/2014/main" id="{D79ED58B-3F81-451F-84A3-8C36DABE9AC9}"/>
              </a:ext>
            </a:extLst>
          </p:cNvPr>
          <p:cNvSpPr>
            <a:spLocks noGrp="1"/>
          </p:cNvSpPr>
          <p:nvPr>
            <p:ph type="body" sz="quarter" idx="11" hasCustomPrompt="1"/>
          </p:nvPr>
        </p:nvSpPr>
        <p:spPr>
          <a:xfrm>
            <a:off x="3750754" y="1713124"/>
            <a:ext cx="3204000" cy="540000"/>
          </a:xfrm>
          <a:prstGeom prst="rect">
            <a:avLst/>
          </a:prstGeom>
        </p:spPr>
        <p:txBody>
          <a:bodyPr anchor="ctr"/>
          <a:lstStyle>
            <a:lvl1pPr marL="0" indent="3175" algn="ctr">
              <a:defRPr lang="de-DE" sz="1600" kern="1200" spc="100" dirty="0" smtClean="0">
                <a:solidFill>
                  <a:schemeClr val="bg1"/>
                </a:solidFill>
                <a:latin typeface="+mn-lt"/>
                <a:ea typeface="+mn-ea"/>
                <a:cs typeface="+mn-cs"/>
              </a:defRPr>
            </a:lvl1pPr>
            <a:lvl2pPr>
              <a:defRPr lang="de-DE" sz="1600" kern="1200" spc="100" dirty="0" smtClean="0">
                <a:solidFill>
                  <a:schemeClr val="bg1"/>
                </a:solidFill>
                <a:latin typeface="+mn-lt"/>
                <a:ea typeface="+mn-ea"/>
                <a:cs typeface="+mn-cs"/>
              </a:defRPr>
            </a:lvl2pPr>
            <a:lvl3pPr>
              <a:defRPr lang="de-DE" sz="1600" kern="1200" spc="100" dirty="0" smtClean="0">
                <a:solidFill>
                  <a:schemeClr val="bg1"/>
                </a:solidFill>
                <a:latin typeface="+mn-lt"/>
                <a:ea typeface="+mn-ea"/>
                <a:cs typeface="+mn-cs"/>
              </a:defRPr>
            </a:lvl3pPr>
            <a:lvl4pPr>
              <a:defRPr lang="de-DE" sz="1600" kern="1200" spc="100" dirty="0" smtClean="0">
                <a:solidFill>
                  <a:schemeClr val="bg1"/>
                </a:solidFill>
                <a:latin typeface="+mn-lt"/>
                <a:ea typeface="+mn-ea"/>
                <a:cs typeface="+mn-cs"/>
              </a:defRPr>
            </a:lvl4pPr>
            <a:lvl5pPr>
              <a:defRPr lang="de-DE" sz="1600" kern="1200" spc="100" dirty="0">
                <a:solidFill>
                  <a:schemeClr val="bg1"/>
                </a:solidFill>
                <a:latin typeface="+mn-lt"/>
                <a:ea typeface="+mn-ea"/>
                <a:cs typeface="+mn-cs"/>
              </a:defRPr>
            </a:lvl5pPr>
          </a:lstStyle>
          <a:p>
            <a:pPr lvl="0"/>
            <a:r>
              <a:rPr lang="de-DE" dirty="0"/>
              <a:t>Schritt 2 eintragen</a:t>
            </a:r>
          </a:p>
        </p:txBody>
      </p:sp>
      <p:sp>
        <p:nvSpPr>
          <p:cNvPr id="15" name="Textplatzhalter 3">
            <a:extLst>
              <a:ext uri="{FF2B5EF4-FFF2-40B4-BE49-F238E27FC236}">
                <a16:creationId xmlns:a16="http://schemas.microsoft.com/office/drawing/2014/main" id="{6DD1A124-3BBB-4E1D-BEF0-0B63CCA60DC9}"/>
              </a:ext>
            </a:extLst>
          </p:cNvPr>
          <p:cNvSpPr>
            <a:spLocks noGrp="1"/>
          </p:cNvSpPr>
          <p:nvPr>
            <p:ph type="body" sz="quarter" idx="12" hasCustomPrompt="1"/>
          </p:nvPr>
        </p:nvSpPr>
        <p:spPr>
          <a:xfrm>
            <a:off x="6789894" y="1713124"/>
            <a:ext cx="3204000" cy="540000"/>
          </a:xfrm>
          <a:prstGeom prst="rect">
            <a:avLst/>
          </a:prstGeom>
        </p:spPr>
        <p:txBody>
          <a:bodyPr anchor="ctr"/>
          <a:lstStyle>
            <a:lvl1pPr marL="0" indent="3175" algn="ctr">
              <a:defRPr lang="de-DE" sz="1600" kern="1200" spc="100" dirty="0" smtClean="0">
                <a:solidFill>
                  <a:schemeClr val="bg1"/>
                </a:solidFill>
                <a:latin typeface="+mn-lt"/>
                <a:ea typeface="+mn-ea"/>
                <a:cs typeface="+mn-cs"/>
              </a:defRPr>
            </a:lvl1pPr>
            <a:lvl2pPr>
              <a:defRPr lang="de-DE" sz="1600" kern="1200" spc="100" dirty="0" smtClean="0">
                <a:solidFill>
                  <a:schemeClr val="bg1"/>
                </a:solidFill>
                <a:latin typeface="+mn-lt"/>
                <a:ea typeface="+mn-ea"/>
                <a:cs typeface="+mn-cs"/>
              </a:defRPr>
            </a:lvl2pPr>
            <a:lvl3pPr>
              <a:defRPr lang="de-DE" sz="1600" kern="1200" spc="100" dirty="0" smtClean="0">
                <a:solidFill>
                  <a:schemeClr val="bg1"/>
                </a:solidFill>
                <a:latin typeface="+mn-lt"/>
                <a:ea typeface="+mn-ea"/>
                <a:cs typeface="+mn-cs"/>
              </a:defRPr>
            </a:lvl3pPr>
            <a:lvl4pPr>
              <a:defRPr lang="de-DE" sz="1600" kern="1200" spc="100" dirty="0" smtClean="0">
                <a:solidFill>
                  <a:schemeClr val="bg1"/>
                </a:solidFill>
                <a:latin typeface="+mn-lt"/>
                <a:ea typeface="+mn-ea"/>
                <a:cs typeface="+mn-cs"/>
              </a:defRPr>
            </a:lvl4pPr>
            <a:lvl5pPr>
              <a:defRPr lang="de-DE" sz="1600" kern="1200" spc="100" dirty="0">
                <a:solidFill>
                  <a:schemeClr val="bg1"/>
                </a:solidFill>
                <a:latin typeface="+mn-lt"/>
                <a:ea typeface="+mn-ea"/>
                <a:cs typeface="+mn-cs"/>
              </a:defRPr>
            </a:lvl5pPr>
          </a:lstStyle>
          <a:p>
            <a:pPr lvl="0"/>
            <a:r>
              <a:rPr lang="de-DE" dirty="0"/>
              <a:t>Schritt 3 eintragen</a:t>
            </a:r>
          </a:p>
        </p:txBody>
      </p:sp>
      <p:sp>
        <p:nvSpPr>
          <p:cNvPr id="17" name="Textplatzhalter 16">
            <a:extLst>
              <a:ext uri="{FF2B5EF4-FFF2-40B4-BE49-F238E27FC236}">
                <a16:creationId xmlns:a16="http://schemas.microsoft.com/office/drawing/2014/main" id="{BB56B0A6-E4B7-4BC5-9A6E-528C222A7147}"/>
              </a:ext>
            </a:extLst>
          </p:cNvPr>
          <p:cNvSpPr>
            <a:spLocks noGrp="1"/>
          </p:cNvSpPr>
          <p:nvPr>
            <p:ph type="body" sz="quarter" idx="13" hasCustomPrompt="1"/>
          </p:nvPr>
        </p:nvSpPr>
        <p:spPr>
          <a:xfrm>
            <a:off x="711614" y="2429839"/>
            <a:ext cx="2952000" cy="335156"/>
          </a:xfrm>
          <a:prstGeom prst="rect">
            <a:avLst/>
          </a:prstGeom>
        </p:spPr>
        <p:txBody>
          <a:bodyPr lIns="108000">
            <a:spAutoFit/>
          </a:bodyPr>
          <a:lstStyle>
            <a:lvl1pPr marL="176212" indent="-171450" algn="l" defTabSz="995507" rtl="0" eaLnBrk="1" latinLnBrk="0" hangingPunct="1">
              <a:lnSpc>
                <a:spcPct val="125000"/>
              </a:lnSpc>
              <a:spcAft>
                <a:spcPts val="782"/>
              </a:spcAft>
              <a:buClr>
                <a:schemeClr val="tx2"/>
              </a:buClr>
              <a:buSzPct val="120000"/>
              <a:buFont typeface="Wingdings" panose="05000000000000000000" pitchFamily="2" charset="2"/>
              <a:buChar char="§"/>
              <a:tabLst>
                <a:tab pos="323850" algn="l"/>
              </a:tabLst>
              <a:defRPr lang="de-DE" sz="1400" kern="1200" spc="-10" dirty="0" smtClean="0">
                <a:solidFill>
                  <a:srgbClr val="231F20"/>
                </a:solidFill>
                <a:latin typeface="Arial"/>
                <a:ea typeface="+mn-ea"/>
                <a:cs typeface="+mn-cs"/>
              </a:defRPr>
            </a:lvl1pPr>
            <a:lvl2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smtClean="0">
                <a:solidFill>
                  <a:srgbClr val="231F20"/>
                </a:solidFill>
                <a:latin typeface="Arial"/>
                <a:ea typeface="+mn-ea"/>
                <a:cs typeface="+mn-cs"/>
              </a:defRPr>
            </a:lvl2pPr>
            <a:lvl3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smtClean="0">
                <a:solidFill>
                  <a:srgbClr val="231F20"/>
                </a:solidFill>
                <a:latin typeface="Arial"/>
                <a:ea typeface="+mn-ea"/>
                <a:cs typeface="+mn-cs"/>
              </a:defRPr>
            </a:lvl3pPr>
            <a:lvl4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smtClean="0">
                <a:solidFill>
                  <a:srgbClr val="231F20"/>
                </a:solidFill>
                <a:latin typeface="Arial"/>
                <a:ea typeface="+mn-ea"/>
                <a:cs typeface="+mn-cs"/>
              </a:defRPr>
            </a:lvl4pPr>
            <a:lvl5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a:solidFill>
                  <a:srgbClr val="231F20"/>
                </a:solidFill>
                <a:latin typeface="Arial"/>
                <a:ea typeface="+mn-ea"/>
                <a:cs typeface="+mn-cs"/>
              </a:defRPr>
            </a:lvl5pPr>
          </a:lstStyle>
          <a:p>
            <a:pPr lvl="0"/>
            <a:r>
              <a:rPr lang="de-DE" dirty="0"/>
              <a:t>Text eintragen</a:t>
            </a:r>
          </a:p>
        </p:txBody>
      </p:sp>
      <p:sp>
        <p:nvSpPr>
          <p:cNvPr id="18" name="Textplatzhalter 16">
            <a:extLst>
              <a:ext uri="{FF2B5EF4-FFF2-40B4-BE49-F238E27FC236}">
                <a16:creationId xmlns:a16="http://schemas.microsoft.com/office/drawing/2014/main" id="{060B4FD6-E421-4454-9106-3DF0EAB0891E}"/>
              </a:ext>
            </a:extLst>
          </p:cNvPr>
          <p:cNvSpPr>
            <a:spLocks noGrp="1"/>
          </p:cNvSpPr>
          <p:nvPr>
            <p:ph type="body" sz="quarter" idx="14" hasCustomPrompt="1"/>
          </p:nvPr>
        </p:nvSpPr>
        <p:spPr>
          <a:xfrm>
            <a:off x="3746202" y="2429839"/>
            <a:ext cx="2952000" cy="335156"/>
          </a:xfrm>
          <a:prstGeom prst="rect">
            <a:avLst/>
          </a:prstGeom>
        </p:spPr>
        <p:txBody>
          <a:bodyPr lIns="108000">
            <a:spAutoFit/>
          </a:bodyPr>
          <a:lstStyle>
            <a:lvl1pPr marL="176212" indent="-171450" algn="l" defTabSz="995507" rtl="0" eaLnBrk="1" latinLnBrk="0" hangingPunct="1">
              <a:lnSpc>
                <a:spcPct val="125000"/>
              </a:lnSpc>
              <a:spcAft>
                <a:spcPts val="782"/>
              </a:spcAft>
              <a:buClr>
                <a:schemeClr val="tx2"/>
              </a:buClr>
              <a:buSzPct val="120000"/>
              <a:buFont typeface="Wingdings" panose="05000000000000000000" pitchFamily="2" charset="2"/>
              <a:buChar char="§"/>
              <a:tabLst>
                <a:tab pos="323850" algn="l"/>
              </a:tabLst>
              <a:defRPr lang="de-DE" sz="1400" kern="1200" spc="-10" dirty="0" smtClean="0">
                <a:solidFill>
                  <a:srgbClr val="231F20"/>
                </a:solidFill>
                <a:latin typeface="Arial"/>
                <a:ea typeface="+mn-ea"/>
                <a:cs typeface="+mn-cs"/>
              </a:defRPr>
            </a:lvl1pPr>
            <a:lvl2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smtClean="0">
                <a:solidFill>
                  <a:srgbClr val="231F20"/>
                </a:solidFill>
                <a:latin typeface="Arial"/>
                <a:ea typeface="+mn-ea"/>
                <a:cs typeface="+mn-cs"/>
              </a:defRPr>
            </a:lvl2pPr>
            <a:lvl3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smtClean="0">
                <a:solidFill>
                  <a:srgbClr val="231F20"/>
                </a:solidFill>
                <a:latin typeface="Arial"/>
                <a:ea typeface="+mn-ea"/>
                <a:cs typeface="+mn-cs"/>
              </a:defRPr>
            </a:lvl3pPr>
            <a:lvl4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smtClean="0">
                <a:solidFill>
                  <a:srgbClr val="231F20"/>
                </a:solidFill>
                <a:latin typeface="Arial"/>
                <a:ea typeface="+mn-ea"/>
                <a:cs typeface="+mn-cs"/>
              </a:defRPr>
            </a:lvl4pPr>
            <a:lvl5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a:solidFill>
                  <a:srgbClr val="231F20"/>
                </a:solidFill>
                <a:latin typeface="Arial"/>
                <a:ea typeface="+mn-ea"/>
                <a:cs typeface="+mn-cs"/>
              </a:defRPr>
            </a:lvl5pPr>
          </a:lstStyle>
          <a:p>
            <a:pPr lvl="0"/>
            <a:r>
              <a:rPr lang="de-DE" dirty="0"/>
              <a:t>Text eintragen</a:t>
            </a:r>
          </a:p>
        </p:txBody>
      </p:sp>
      <p:sp>
        <p:nvSpPr>
          <p:cNvPr id="19" name="Textplatzhalter 16">
            <a:extLst>
              <a:ext uri="{FF2B5EF4-FFF2-40B4-BE49-F238E27FC236}">
                <a16:creationId xmlns:a16="http://schemas.microsoft.com/office/drawing/2014/main" id="{3BB696A8-B59F-4967-894B-E2E98E416392}"/>
              </a:ext>
            </a:extLst>
          </p:cNvPr>
          <p:cNvSpPr>
            <a:spLocks noGrp="1"/>
          </p:cNvSpPr>
          <p:nvPr>
            <p:ph type="body" sz="quarter" idx="15" hasCustomPrompt="1"/>
          </p:nvPr>
        </p:nvSpPr>
        <p:spPr>
          <a:xfrm>
            <a:off x="6784917" y="2429839"/>
            <a:ext cx="2952000" cy="335156"/>
          </a:xfrm>
          <a:prstGeom prst="rect">
            <a:avLst/>
          </a:prstGeom>
        </p:spPr>
        <p:txBody>
          <a:bodyPr lIns="108000">
            <a:spAutoFit/>
          </a:bodyPr>
          <a:lstStyle>
            <a:lvl1pPr marL="176212" indent="-171450" algn="l" defTabSz="995507" rtl="0" eaLnBrk="1" latinLnBrk="0" hangingPunct="1">
              <a:lnSpc>
                <a:spcPct val="125000"/>
              </a:lnSpc>
              <a:spcAft>
                <a:spcPts val="782"/>
              </a:spcAft>
              <a:buClr>
                <a:schemeClr val="tx2"/>
              </a:buClr>
              <a:buSzPct val="120000"/>
              <a:buFont typeface="Wingdings" panose="05000000000000000000" pitchFamily="2" charset="2"/>
              <a:buChar char="§"/>
              <a:tabLst>
                <a:tab pos="323850" algn="l"/>
              </a:tabLst>
              <a:defRPr lang="de-DE" sz="1400" kern="1200" spc="-10" dirty="0" smtClean="0">
                <a:solidFill>
                  <a:srgbClr val="231F20"/>
                </a:solidFill>
                <a:latin typeface="Arial"/>
                <a:ea typeface="+mn-ea"/>
                <a:cs typeface="+mn-cs"/>
              </a:defRPr>
            </a:lvl1pPr>
            <a:lvl2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smtClean="0">
                <a:solidFill>
                  <a:srgbClr val="231F20"/>
                </a:solidFill>
                <a:latin typeface="Arial"/>
                <a:ea typeface="+mn-ea"/>
                <a:cs typeface="+mn-cs"/>
              </a:defRPr>
            </a:lvl2pPr>
            <a:lvl3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smtClean="0">
                <a:solidFill>
                  <a:srgbClr val="231F20"/>
                </a:solidFill>
                <a:latin typeface="Arial"/>
                <a:ea typeface="+mn-ea"/>
                <a:cs typeface="+mn-cs"/>
              </a:defRPr>
            </a:lvl3pPr>
            <a:lvl4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smtClean="0">
                <a:solidFill>
                  <a:srgbClr val="231F20"/>
                </a:solidFill>
                <a:latin typeface="Arial"/>
                <a:ea typeface="+mn-ea"/>
                <a:cs typeface="+mn-cs"/>
              </a:defRPr>
            </a:lvl4pPr>
            <a:lvl5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a:solidFill>
                  <a:srgbClr val="231F20"/>
                </a:solidFill>
                <a:latin typeface="Arial"/>
                <a:ea typeface="+mn-ea"/>
                <a:cs typeface="+mn-cs"/>
              </a:defRPr>
            </a:lvl5pPr>
          </a:lstStyle>
          <a:p>
            <a:pPr lvl="0"/>
            <a:r>
              <a:rPr lang="de-DE" dirty="0"/>
              <a:t>Text eintragen</a:t>
            </a:r>
          </a:p>
        </p:txBody>
      </p:sp>
    </p:spTree>
    <p:extLst>
      <p:ext uri="{BB962C8B-B14F-4D97-AF65-F5344CB8AC3E}">
        <p14:creationId xmlns:p14="http://schemas.microsoft.com/office/powerpoint/2010/main" val="3916147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7">
                                            <p:txEl>
                                              <p:pRg st="0" end="0"/>
                                            </p:txEl>
                                          </p:spTgt>
                                        </p:tgtEl>
                                        <p:attrNameLst>
                                          <p:attrName>style.visibility</p:attrName>
                                        </p:attrNameLst>
                                      </p:cBhvr>
                                      <p:to>
                                        <p:strVal val="visible"/>
                                      </p:to>
                                    </p:set>
                                    <p:animEffect transition="in" filter="fade">
                                      <p:cBhvr>
                                        <p:cTn id="13" dur="500"/>
                                        <p:tgtEl>
                                          <p:spTgt spid="17">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4">
                                            <p:txEl>
                                              <p:pRg st="0" end="0"/>
                                            </p:txEl>
                                          </p:spTgt>
                                        </p:tgtEl>
                                        <p:attrNameLst>
                                          <p:attrName>style.visibility</p:attrName>
                                        </p:attrNameLst>
                                      </p:cBhvr>
                                      <p:to>
                                        <p:strVal val="visible"/>
                                      </p:to>
                                    </p:set>
                                    <p:animEffect transition="in" filter="fade">
                                      <p:cBhvr>
                                        <p:cTn id="21" dur="500"/>
                                        <p:tgtEl>
                                          <p:spTgt spid="1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8">
                                            <p:txEl>
                                              <p:pRg st="0" end="0"/>
                                            </p:txEl>
                                          </p:spTgt>
                                        </p:tgtEl>
                                        <p:attrNameLst>
                                          <p:attrName>style.visibility</p:attrName>
                                        </p:attrNameLst>
                                      </p:cBhvr>
                                      <p:to>
                                        <p:strVal val="visible"/>
                                      </p:to>
                                    </p:set>
                                    <p:animEffect transition="in" filter="fade">
                                      <p:cBhvr>
                                        <p:cTn id="24" dur="500"/>
                                        <p:tgtEl>
                                          <p:spTgt spid="18">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5">
                                            <p:txEl>
                                              <p:pRg st="0" end="0"/>
                                            </p:txEl>
                                          </p:spTgt>
                                        </p:tgtEl>
                                        <p:attrNameLst>
                                          <p:attrName>style.visibility</p:attrName>
                                        </p:attrNameLst>
                                      </p:cBhvr>
                                      <p:to>
                                        <p:strVal val="visible"/>
                                      </p:to>
                                    </p:set>
                                    <p:animEffect transition="in" filter="fade">
                                      <p:cBhvr>
                                        <p:cTn id="32" dur="500"/>
                                        <p:tgtEl>
                                          <p:spTgt spid="15">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9">
                                            <p:txEl>
                                              <p:pRg st="0" end="0"/>
                                            </p:txEl>
                                          </p:spTgt>
                                        </p:tgtEl>
                                        <p:attrNameLst>
                                          <p:attrName>style.visibility</p:attrName>
                                        </p:attrNameLst>
                                      </p:cBhvr>
                                      <p:to>
                                        <p:strVal val="visible"/>
                                      </p:to>
                                    </p:set>
                                    <p:animEffect transition="in" filter="fade">
                                      <p:cBhvr>
                                        <p:cTn id="35" dur="500"/>
                                        <p:tgtEl>
                                          <p:spTgt spid="1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4" grpId="0" build="p">
        <p:tmplLst>
          <p:tmpl lvl="1">
            <p:tnLst>
              <p:par>
                <p:cTn presetID="10" presetClass="entr" presetSubtype="0" fill="hold" nodeType="with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14" grpId="0" build="p">
        <p:tmplLst>
          <p:tmpl lvl="1">
            <p:tnLst>
              <p:par>
                <p:cTn presetID="10" presetClass="entr" presetSubtype="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build="p">
        <p:tmplLst>
          <p:tmpl lvl="1">
            <p:tnLst>
              <p:par>
                <p:cTn presetID="10" presetClass="entr" presetSubtype="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7" grpId="0" build="p">
        <p:tmplLst>
          <p:tmpl lvl="1">
            <p:tnLst>
              <p:par>
                <p:cTn presetID="10"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build="p">
        <p:tmplLst>
          <p:tmpl lvl="1">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9" grpId="0" build="p">
        <p:tmplLst>
          <p:tmpl lvl="1">
            <p:tnLst>
              <p:par>
                <p:cTn presetID="10" presetClass="entr" presetSubtype="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Lst>
  </p:timing>
  <p:extLst mod="1">
    <p:ext uri="{DCECCB84-F9BA-43D5-87BE-67443E8EF086}">
      <p15:sldGuideLst xmlns:p15="http://schemas.microsoft.com/office/powerpoint/2012/main">
        <p15:guide id="1" pos="442">
          <p15:clr>
            <a:srgbClr val="FBAE40"/>
          </p15:clr>
        </p15:guide>
        <p15:guide id="2" pos="6293">
          <p15:clr>
            <a:srgbClr val="FBAE40"/>
          </p15:clr>
        </p15:guide>
        <p15:guide id="3" orient="horz" pos="4309">
          <p15:clr>
            <a:srgbClr val="FBAE40"/>
          </p15:clr>
        </p15:guide>
        <p15:guide id="4" orient="horz" pos="1066">
          <p15:clr>
            <a:srgbClr val="FBAE40"/>
          </p15:clr>
        </p15:guide>
        <p15:guide id="5" orient="horz" pos="861">
          <p15:clr>
            <a:srgbClr val="FBAE40"/>
          </p15:clr>
        </p15:guide>
        <p15:guide id="6" orient="horz" pos="431">
          <p15:clr>
            <a:srgbClr val="FBAE40"/>
          </p15:clr>
        </p15:guide>
      </p15:sldGuideLst>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39 Ablaufdiagramm Pfeil mit 4 Schritten">
    <p:spTree>
      <p:nvGrpSpPr>
        <p:cNvPr id="1" name=""/>
        <p:cNvGrpSpPr/>
        <p:nvPr/>
      </p:nvGrpSpPr>
      <p:grpSpPr>
        <a:xfrm>
          <a:off x="0" y="0"/>
          <a:ext cx="0" cy="0"/>
          <a:chOff x="0" y="0"/>
          <a:chExt cx="0" cy="0"/>
        </a:xfrm>
      </p:grpSpPr>
      <p:graphicFrame>
        <p:nvGraphicFramePr>
          <p:cNvPr id="11" name="Objekt 10" hidden="1">
            <a:extLst>
              <a:ext uri="{FF2B5EF4-FFF2-40B4-BE49-F238E27FC236}">
                <a16:creationId xmlns:a16="http://schemas.microsoft.com/office/drawing/2014/main" id="{BE8A8B60-119A-4CDB-B9D0-D08DF7F4F045}"/>
              </a:ext>
            </a:extLst>
          </p:cNvPr>
          <p:cNvGraphicFramePr>
            <a:graphicFrameLocks noChangeAspect="1"/>
          </p:cNvGraphicFramePr>
          <p:nvPr userDrawn="1">
            <p:custDataLst>
              <p:tags r:id="rId2"/>
            </p:custDataLst>
            <p:extLst>
              <p:ext uri="{D42A27DB-BD31-4B8C-83A1-F6EECF244321}">
                <p14:modId xmlns:p14="http://schemas.microsoft.com/office/powerpoint/2010/main" val="1001469463"/>
              </p:ext>
            </p:extLst>
          </p:nvPr>
        </p:nvGraphicFramePr>
        <p:xfrm>
          <a:off x="1860" y="1752"/>
          <a:ext cx="1855" cy="1750"/>
        </p:xfrm>
        <a:graphic>
          <a:graphicData uri="http://schemas.openxmlformats.org/presentationml/2006/ole">
            <mc:AlternateContent xmlns:mc="http://schemas.openxmlformats.org/markup-compatibility/2006">
              <mc:Choice xmlns:v="urn:schemas-microsoft-com:vml" Requires="v">
                <p:oleObj spid="_x0000_s622095" name="think-cell Folie" r:id="rId4" imgW="6350000" imgH="6350000" progId="TCLayout.ActiveDocument.1">
                  <p:embed/>
                </p:oleObj>
              </mc:Choice>
              <mc:Fallback>
                <p:oleObj name="think-cell Folie" r:id="rId4" imgW="6350000" imgH="6350000" progId="TCLayout.ActiveDocument.1">
                  <p:embed/>
                  <p:pic>
                    <p:nvPicPr>
                      <p:cNvPr id="11" name="Objekt 10" hidden="1">
                        <a:extLst>
                          <a:ext uri="{FF2B5EF4-FFF2-40B4-BE49-F238E27FC236}">
                            <a16:creationId xmlns:a16="http://schemas.microsoft.com/office/drawing/2014/main" id="{BE8A8B60-119A-4CDB-B9D0-D08DF7F4F04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60" y="1752"/>
                        <a:ext cx="1855" cy="1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Titel 2"/>
          <p:cNvSpPr>
            <a:spLocks noGrp="1"/>
          </p:cNvSpPr>
          <p:nvPr>
            <p:ph type="title" hasCustomPrompt="1"/>
          </p:nvPr>
        </p:nvSpPr>
        <p:spPr>
          <a:xfrm>
            <a:off x="708253" y="684213"/>
            <a:ext cx="9288463" cy="682625"/>
          </a:xfrm>
        </p:spPr>
        <p:txBody>
          <a:bodyPr>
            <a:noAutofit/>
          </a:bodyPr>
          <a:lstStyle>
            <a:lvl1pPr>
              <a:defRPr/>
            </a:lvl1pPr>
          </a:lstStyle>
          <a:p>
            <a:r>
              <a:rPr lang="de-DE" dirty="0"/>
              <a:t>Ablaufdiagramm mit 4 Schritten</a:t>
            </a:r>
          </a:p>
        </p:txBody>
      </p:sp>
      <p:sp>
        <p:nvSpPr>
          <p:cNvPr id="6" name="Pfeil: Fünfeck 5">
            <a:extLst>
              <a:ext uri="{FF2B5EF4-FFF2-40B4-BE49-F238E27FC236}">
                <a16:creationId xmlns:a16="http://schemas.microsoft.com/office/drawing/2014/main" id="{4B3D0859-5F84-4289-B454-3F391F49C011}"/>
              </a:ext>
            </a:extLst>
          </p:cNvPr>
          <p:cNvSpPr/>
          <p:nvPr userDrawn="1"/>
        </p:nvSpPr>
        <p:spPr>
          <a:xfrm>
            <a:off x="711614" y="1713124"/>
            <a:ext cx="2448000" cy="540000"/>
          </a:xfrm>
          <a:prstGeom prst="homePlate">
            <a:avLst/>
          </a:prstGeom>
          <a:solidFill>
            <a:srgbClr val="3791A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600" spc="100" dirty="0">
              <a:solidFill>
                <a:schemeClr val="bg1"/>
              </a:solidFill>
            </a:endParaRPr>
          </a:p>
        </p:txBody>
      </p:sp>
      <p:sp>
        <p:nvSpPr>
          <p:cNvPr id="7" name="Pfeil: Chevron 6">
            <a:extLst>
              <a:ext uri="{FF2B5EF4-FFF2-40B4-BE49-F238E27FC236}">
                <a16:creationId xmlns:a16="http://schemas.microsoft.com/office/drawing/2014/main" id="{8AA47B9C-599E-403E-9C98-48A4092DBDDD}"/>
              </a:ext>
            </a:extLst>
          </p:cNvPr>
          <p:cNvSpPr/>
          <p:nvPr userDrawn="1"/>
        </p:nvSpPr>
        <p:spPr>
          <a:xfrm>
            <a:off x="5266058" y="1713124"/>
            <a:ext cx="2448000" cy="540000"/>
          </a:xfrm>
          <a:prstGeom prst="chevron">
            <a:avLst/>
          </a:prstGeom>
          <a:solidFill>
            <a:srgbClr val="8CBE32"/>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ctr"/>
            <a:endParaRPr lang="de-DE" sz="1600" spc="100" dirty="0">
              <a:solidFill>
                <a:schemeClr val="bg1"/>
              </a:solidFill>
            </a:endParaRPr>
          </a:p>
        </p:txBody>
      </p:sp>
      <p:sp>
        <p:nvSpPr>
          <p:cNvPr id="9" name="Pfeil: Chevron 8">
            <a:extLst>
              <a:ext uri="{FF2B5EF4-FFF2-40B4-BE49-F238E27FC236}">
                <a16:creationId xmlns:a16="http://schemas.microsoft.com/office/drawing/2014/main" id="{9C0EC36B-F3CF-4BC3-9C52-D44B068AA3EC}"/>
              </a:ext>
            </a:extLst>
          </p:cNvPr>
          <p:cNvSpPr/>
          <p:nvPr userDrawn="1"/>
        </p:nvSpPr>
        <p:spPr>
          <a:xfrm>
            <a:off x="2988836" y="1713124"/>
            <a:ext cx="2448000" cy="540000"/>
          </a:xfrm>
          <a:prstGeom prst="chevron">
            <a:avLst/>
          </a:prstGeom>
          <a:solidFill>
            <a:srgbClr val="8CB4DC"/>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ctr"/>
            <a:endParaRPr lang="de-DE" sz="1600" spc="100" dirty="0">
              <a:solidFill>
                <a:schemeClr val="bg1"/>
              </a:solidFill>
            </a:endParaRPr>
          </a:p>
        </p:txBody>
      </p:sp>
      <p:sp>
        <p:nvSpPr>
          <p:cNvPr id="4" name="Textplatzhalter 3">
            <a:extLst>
              <a:ext uri="{FF2B5EF4-FFF2-40B4-BE49-F238E27FC236}">
                <a16:creationId xmlns:a16="http://schemas.microsoft.com/office/drawing/2014/main" id="{58804B59-DE54-4735-977D-5F8DF5540781}"/>
              </a:ext>
            </a:extLst>
          </p:cNvPr>
          <p:cNvSpPr>
            <a:spLocks noGrp="1"/>
          </p:cNvSpPr>
          <p:nvPr>
            <p:ph type="body" sz="quarter" idx="10" hasCustomPrompt="1"/>
          </p:nvPr>
        </p:nvSpPr>
        <p:spPr>
          <a:xfrm>
            <a:off x="711614" y="1713124"/>
            <a:ext cx="2268000" cy="540000"/>
          </a:xfrm>
          <a:prstGeom prst="rect">
            <a:avLst/>
          </a:prstGeom>
        </p:spPr>
        <p:txBody>
          <a:bodyPr lIns="180000" rIns="180000" anchor="ctr"/>
          <a:lstStyle>
            <a:lvl1pPr marL="0" indent="3175" algn="ctr">
              <a:defRPr lang="de-DE" sz="1600" kern="1200" spc="100" dirty="0" smtClean="0">
                <a:solidFill>
                  <a:schemeClr val="bg1"/>
                </a:solidFill>
                <a:latin typeface="+mn-lt"/>
                <a:ea typeface="+mn-ea"/>
                <a:cs typeface="+mn-cs"/>
              </a:defRPr>
            </a:lvl1pPr>
            <a:lvl2pPr>
              <a:defRPr lang="de-DE" sz="1600" kern="1200" spc="100" dirty="0" smtClean="0">
                <a:solidFill>
                  <a:schemeClr val="bg1"/>
                </a:solidFill>
                <a:latin typeface="+mn-lt"/>
                <a:ea typeface="+mn-ea"/>
                <a:cs typeface="+mn-cs"/>
              </a:defRPr>
            </a:lvl2pPr>
            <a:lvl3pPr>
              <a:defRPr lang="de-DE" sz="1600" kern="1200" spc="100" dirty="0" smtClean="0">
                <a:solidFill>
                  <a:schemeClr val="bg1"/>
                </a:solidFill>
                <a:latin typeface="+mn-lt"/>
                <a:ea typeface="+mn-ea"/>
                <a:cs typeface="+mn-cs"/>
              </a:defRPr>
            </a:lvl3pPr>
            <a:lvl4pPr>
              <a:defRPr lang="de-DE" sz="1600" kern="1200" spc="100" dirty="0" smtClean="0">
                <a:solidFill>
                  <a:schemeClr val="bg1"/>
                </a:solidFill>
                <a:latin typeface="+mn-lt"/>
                <a:ea typeface="+mn-ea"/>
                <a:cs typeface="+mn-cs"/>
              </a:defRPr>
            </a:lvl4pPr>
            <a:lvl5pPr>
              <a:defRPr lang="de-DE" sz="1600" kern="1200" spc="100" dirty="0">
                <a:solidFill>
                  <a:schemeClr val="bg1"/>
                </a:solidFill>
                <a:latin typeface="+mn-lt"/>
                <a:ea typeface="+mn-ea"/>
                <a:cs typeface="+mn-cs"/>
              </a:defRPr>
            </a:lvl5pPr>
          </a:lstStyle>
          <a:p>
            <a:pPr lvl="0"/>
            <a:r>
              <a:rPr lang="de-DE" dirty="0"/>
              <a:t>Schritt 1</a:t>
            </a:r>
          </a:p>
        </p:txBody>
      </p:sp>
      <p:sp>
        <p:nvSpPr>
          <p:cNvPr id="14" name="Textplatzhalter 3">
            <a:extLst>
              <a:ext uri="{FF2B5EF4-FFF2-40B4-BE49-F238E27FC236}">
                <a16:creationId xmlns:a16="http://schemas.microsoft.com/office/drawing/2014/main" id="{D79ED58B-3F81-451F-84A3-8C36DABE9AC9}"/>
              </a:ext>
            </a:extLst>
          </p:cNvPr>
          <p:cNvSpPr>
            <a:spLocks noGrp="1"/>
          </p:cNvSpPr>
          <p:nvPr>
            <p:ph type="body" sz="quarter" idx="11" hasCustomPrompt="1"/>
          </p:nvPr>
        </p:nvSpPr>
        <p:spPr>
          <a:xfrm>
            <a:off x="3046892" y="1713124"/>
            <a:ext cx="2268000" cy="540000"/>
          </a:xfrm>
          <a:prstGeom prst="rect">
            <a:avLst/>
          </a:prstGeom>
        </p:spPr>
        <p:txBody>
          <a:bodyPr lIns="180000" rIns="180000" anchor="ctr"/>
          <a:lstStyle>
            <a:lvl1pPr marL="0" indent="3175" algn="ctr">
              <a:defRPr lang="de-DE" sz="1600" kern="1200" spc="100" dirty="0" smtClean="0">
                <a:solidFill>
                  <a:schemeClr val="bg1"/>
                </a:solidFill>
                <a:latin typeface="+mn-lt"/>
                <a:ea typeface="+mn-ea"/>
                <a:cs typeface="+mn-cs"/>
              </a:defRPr>
            </a:lvl1pPr>
            <a:lvl2pPr>
              <a:defRPr lang="de-DE" sz="1600" kern="1200" spc="100" dirty="0" smtClean="0">
                <a:solidFill>
                  <a:schemeClr val="bg1"/>
                </a:solidFill>
                <a:latin typeface="+mn-lt"/>
                <a:ea typeface="+mn-ea"/>
                <a:cs typeface="+mn-cs"/>
              </a:defRPr>
            </a:lvl2pPr>
            <a:lvl3pPr>
              <a:defRPr lang="de-DE" sz="1600" kern="1200" spc="100" dirty="0" smtClean="0">
                <a:solidFill>
                  <a:schemeClr val="bg1"/>
                </a:solidFill>
                <a:latin typeface="+mn-lt"/>
                <a:ea typeface="+mn-ea"/>
                <a:cs typeface="+mn-cs"/>
              </a:defRPr>
            </a:lvl3pPr>
            <a:lvl4pPr>
              <a:defRPr lang="de-DE" sz="1600" kern="1200" spc="100" dirty="0" smtClean="0">
                <a:solidFill>
                  <a:schemeClr val="bg1"/>
                </a:solidFill>
                <a:latin typeface="+mn-lt"/>
                <a:ea typeface="+mn-ea"/>
                <a:cs typeface="+mn-cs"/>
              </a:defRPr>
            </a:lvl4pPr>
            <a:lvl5pPr>
              <a:defRPr lang="de-DE" sz="1600" kern="1200" spc="100" dirty="0">
                <a:solidFill>
                  <a:schemeClr val="bg1"/>
                </a:solidFill>
                <a:latin typeface="+mn-lt"/>
                <a:ea typeface="+mn-ea"/>
                <a:cs typeface="+mn-cs"/>
              </a:defRPr>
            </a:lvl5pPr>
          </a:lstStyle>
          <a:p>
            <a:pPr lvl="0"/>
            <a:r>
              <a:rPr lang="de-DE" dirty="0"/>
              <a:t>Schritt 2</a:t>
            </a:r>
          </a:p>
        </p:txBody>
      </p:sp>
      <p:sp>
        <p:nvSpPr>
          <p:cNvPr id="15" name="Textplatzhalter 3">
            <a:extLst>
              <a:ext uri="{FF2B5EF4-FFF2-40B4-BE49-F238E27FC236}">
                <a16:creationId xmlns:a16="http://schemas.microsoft.com/office/drawing/2014/main" id="{6DD1A124-3BBB-4E1D-BEF0-0B63CCA60DC9}"/>
              </a:ext>
            </a:extLst>
          </p:cNvPr>
          <p:cNvSpPr>
            <a:spLocks noGrp="1"/>
          </p:cNvSpPr>
          <p:nvPr>
            <p:ph type="body" sz="quarter" idx="12" hasCustomPrompt="1"/>
          </p:nvPr>
        </p:nvSpPr>
        <p:spPr>
          <a:xfrm>
            <a:off x="5382170" y="1713124"/>
            <a:ext cx="2268000" cy="540000"/>
          </a:xfrm>
          <a:prstGeom prst="rect">
            <a:avLst/>
          </a:prstGeom>
        </p:spPr>
        <p:txBody>
          <a:bodyPr lIns="180000" rIns="180000" anchor="ctr"/>
          <a:lstStyle>
            <a:lvl1pPr marL="0" indent="3175" algn="ctr">
              <a:defRPr lang="de-DE" sz="1600" kern="1200" spc="100" dirty="0" smtClean="0">
                <a:solidFill>
                  <a:schemeClr val="bg1"/>
                </a:solidFill>
                <a:latin typeface="+mn-lt"/>
                <a:ea typeface="+mn-ea"/>
                <a:cs typeface="+mn-cs"/>
              </a:defRPr>
            </a:lvl1pPr>
            <a:lvl2pPr>
              <a:defRPr lang="de-DE" sz="1600" kern="1200" spc="100" dirty="0" smtClean="0">
                <a:solidFill>
                  <a:schemeClr val="bg1"/>
                </a:solidFill>
                <a:latin typeface="+mn-lt"/>
                <a:ea typeface="+mn-ea"/>
                <a:cs typeface="+mn-cs"/>
              </a:defRPr>
            </a:lvl2pPr>
            <a:lvl3pPr>
              <a:defRPr lang="de-DE" sz="1600" kern="1200" spc="100" dirty="0" smtClean="0">
                <a:solidFill>
                  <a:schemeClr val="bg1"/>
                </a:solidFill>
                <a:latin typeface="+mn-lt"/>
                <a:ea typeface="+mn-ea"/>
                <a:cs typeface="+mn-cs"/>
              </a:defRPr>
            </a:lvl3pPr>
            <a:lvl4pPr>
              <a:defRPr lang="de-DE" sz="1600" kern="1200" spc="100" dirty="0" smtClean="0">
                <a:solidFill>
                  <a:schemeClr val="bg1"/>
                </a:solidFill>
                <a:latin typeface="+mn-lt"/>
                <a:ea typeface="+mn-ea"/>
                <a:cs typeface="+mn-cs"/>
              </a:defRPr>
            </a:lvl4pPr>
            <a:lvl5pPr>
              <a:defRPr lang="de-DE" sz="1600" kern="1200" spc="100" dirty="0">
                <a:solidFill>
                  <a:schemeClr val="bg1"/>
                </a:solidFill>
                <a:latin typeface="+mn-lt"/>
                <a:ea typeface="+mn-ea"/>
                <a:cs typeface="+mn-cs"/>
              </a:defRPr>
            </a:lvl5pPr>
          </a:lstStyle>
          <a:p>
            <a:pPr lvl="0"/>
            <a:r>
              <a:rPr lang="de-DE" dirty="0"/>
              <a:t>Schritt 3</a:t>
            </a:r>
          </a:p>
        </p:txBody>
      </p:sp>
      <p:sp>
        <p:nvSpPr>
          <p:cNvPr id="17" name="Textplatzhalter 16">
            <a:extLst>
              <a:ext uri="{FF2B5EF4-FFF2-40B4-BE49-F238E27FC236}">
                <a16:creationId xmlns:a16="http://schemas.microsoft.com/office/drawing/2014/main" id="{BB56B0A6-E4B7-4BC5-9A6E-528C222A7147}"/>
              </a:ext>
            </a:extLst>
          </p:cNvPr>
          <p:cNvSpPr>
            <a:spLocks noGrp="1"/>
          </p:cNvSpPr>
          <p:nvPr>
            <p:ph type="body" sz="quarter" idx="13" hasCustomPrompt="1"/>
          </p:nvPr>
        </p:nvSpPr>
        <p:spPr>
          <a:xfrm>
            <a:off x="711614" y="2429839"/>
            <a:ext cx="2268000" cy="335156"/>
          </a:xfrm>
          <a:prstGeom prst="rect">
            <a:avLst/>
          </a:prstGeom>
        </p:spPr>
        <p:txBody>
          <a:bodyPr lIns="108000">
            <a:spAutoFit/>
          </a:bodyPr>
          <a:lstStyle>
            <a:lvl1pPr marL="176212" indent="-171450" algn="l" defTabSz="995507" rtl="0" eaLnBrk="1" latinLnBrk="0" hangingPunct="1">
              <a:lnSpc>
                <a:spcPct val="125000"/>
              </a:lnSpc>
              <a:spcAft>
                <a:spcPts val="782"/>
              </a:spcAft>
              <a:buClr>
                <a:schemeClr val="tx2"/>
              </a:buClr>
              <a:buFont typeface="Wingdings" panose="05000000000000000000" pitchFamily="2" charset="2"/>
              <a:buChar char="§"/>
              <a:tabLst>
                <a:tab pos="323850" algn="l"/>
              </a:tabLst>
              <a:defRPr lang="de-DE" sz="1400" kern="1200" spc="-10" dirty="0" smtClean="0">
                <a:solidFill>
                  <a:srgbClr val="231F20"/>
                </a:solidFill>
                <a:latin typeface="Arial"/>
                <a:ea typeface="+mn-ea"/>
                <a:cs typeface="+mn-cs"/>
              </a:defRPr>
            </a:lvl1pPr>
            <a:lvl2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smtClean="0">
                <a:solidFill>
                  <a:srgbClr val="231F20"/>
                </a:solidFill>
                <a:latin typeface="Arial"/>
                <a:ea typeface="+mn-ea"/>
                <a:cs typeface="+mn-cs"/>
              </a:defRPr>
            </a:lvl2pPr>
            <a:lvl3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smtClean="0">
                <a:solidFill>
                  <a:srgbClr val="231F20"/>
                </a:solidFill>
                <a:latin typeface="Arial"/>
                <a:ea typeface="+mn-ea"/>
                <a:cs typeface="+mn-cs"/>
              </a:defRPr>
            </a:lvl3pPr>
            <a:lvl4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smtClean="0">
                <a:solidFill>
                  <a:srgbClr val="231F20"/>
                </a:solidFill>
                <a:latin typeface="Arial"/>
                <a:ea typeface="+mn-ea"/>
                <a:cs typeface="+mn-cs"/>
              </a:defRPr>
            </a:lvl4pPr>
            <a:lvl5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a:solidFill>
                  <a:srgbClr val="231F20"/>
                </a:solidFill>
                <a:latin typeface="Arial"/>
                <a:ea typeface="+mn-ea"/>
                <a:cs typeface="+mn-cs"/>
              </a:defRPr>
            </a:lvl5pPr>
          </a:lstStyle>
          <a:p>
            <a:pPr lvl="0"/>
            <a:r>
              <a:rPr lang="de-DE" dirty="0"/>
              <a:t>Text eintragen</a:t>
            </a:r>
          </a:p>
        </p:txBody>
      </p:sp>
      <p:sp>
        <p:nvSpPr>
          <p:cNvPr id="18" name="Textplatzhalter 16">
            <a:extLst>
              <a:ext uri="{FF2B5EF4-FFF2-40B4-BE49-F238E27FC236}">
                <a16:creationId xmlns:a16="http://schemas.microsoft.com/office/drawing/2014/main" id="{060B4FD6-E421-4454-9106-3DF0EAB0891E}"/>
              </a:ext>
            </a:extLst>
          </p:cNvPr>
          <p:cNvSpPr>
            <a:spLocks noGrp="1"/>
          </p:cNvSpPr>
          <p:nvPr>
            <p:ph type="body" sz="quarter" idx="14" hasCustomPrompt="1"/>
          </p:nvPr>
        </p:nvSpPr>
        <p:spPr>
          <a:xfrm>
            <a:off x="3048836" y="2429839"/>
            <a:ext cx="2268000" cy="335156"/>
          </a:xfrm>
          <a:prstGeom prst="rect">
            <a:avLst/>
          </a:prstGeom>
        </p:spPr>
        <p:txBody>
          <a:bodyPr lIns="108000">
            <a:spAutoFit/>
          </a:bodyPr>
          <a:lstStyle>
            <a:lvl1pPr marL="176212" indent="-171450" algn="l" defTabSz="995507" rtl="0" eaLnBrk="1" latinLnBrk="0" hangingPunct="1">
              <a:lnSpc>
                <a:spcPct val="125000"/>
              </a:lnSpc>
              <a:spcAft>
                <a:spcPts val="782"/>
              </a:spcAft>
              <a:buClr>
                <a:schemeClr val="tx2"/>
              </a:buClr>
              <a:buSzPct val="120000"/>
              <a:buFont typeface="Wingdings" panose="05000000000000000000" pitchFamily="2" charset="2"/>
              <a:buChar char="§"/>
              <a:tabLst>
                <a:tab pos="323850" algn="l"/>
              </a:tabLst>
              <a:defRPr lang="de-DE" sz="1400" kern="1200" spc="-10" dirty="0" smtClean="0">
                <a:solidFill>
                  <a:srgbClr val="231F20"/>
                </a:solidFill>
                <a:latin typeface="Arial"/>
                <a:ea typeface="+mn-ea"/>
                <a:cs typeface="+mn-cs"/>
              </a:defRPr>
            </a:lvl1pPr>
            <a:lvl2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smtClean="0">
                <a:solidFill>
                  <a:srgbClr val="231F20"/>
                </a:solidFill>
                <a:latin typeface="Arial"/>
                <a:ea typeface="+mn-ea"/>
                <a:cs typeface="+mn-cs"/>
              </a:defRPr>
            </a:lvl2pPr>
            <a:lvl3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smtClean="0">
                <a:solidFill>
                  <a:srgbClr val="231F20"/>
                </a:solidFill>
                <a:latin typeface="Arial"/>
                <a:ea typeface="+mn-ea"/>
                <a:cs typeface="+mn-cs"/>
              </a:defRPr>
            </a:lvl3pPr>
            <a:lvl4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smtClean="0">
                <a:solidFill>
                  <a:srgbClr val="231F20"/>
                </a:solidFill>
                <a:latin typeface="Arial"/>
                <a:ea typeface="+mn-ea"/>
                <a:cs typeface="+mn-cs"/>
              </a:defRPr>
            </a:lvl4pPr>
            <a:lvl5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a:solidFill>
                  <a:srgbClr val="231F20"/>
                </a:solidFill>
                <a:latin typeface="Arial"/>
                <a:ea typeface="+mn-ea"/>
                <a:cs typeface="+mn-cs"/>
              </a:defRPr>
            </a:lvl5pPr>
          </a:lstStyle>
          <a:p>
            <a:pPr lvl="0"/>
            <a:r>
              <a:rPr lang="de-DE" dirty="0"/>
              <a:t>Text eintragen</a:t>
            </a:r>
          </a:p>
        </p:txBody>
      </p:sp>
      <p:sp>
        <p:nvSpPr>
          <p:cNvPr id="13" name="Pfeil: Chevron 12">
            <a:extLst>
              <a:ext uri="{FF2B5EF4-FFF2-40B4-BE49-F238E27FC236}">
                <a16:creationId xmlns:a16="http://schemas.microsoft.com/office/drawing/2014/main" id="{EDFB8A5F-175D-45E5-B9CF-5E5A1E9BAC64}"/>
              </a:ext>
            </a:extLst>
          </p:cNvPr>
          <p:cNvSpPr/>
          <p:nvPr userDrawn="1"/>
        </p:nvSpPr>
        <p:spPr>
          <a:xfrm>
            <a:off x="7543281" y="1713124"/>
            <a:ext cx="2448000" cy="540000"/>
          </a:xfrm>
          <a:prstGeom prst="chevron">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ctr"/>
            <a:endParaRPr lang="de-DE" sz="1600" spc="100" dirty="0">
              <a:solidFill>
                <a:schemeClr val="bg1"/>
              </a:solidFill>
            </a:endParaRPr>
          </a:p>
        </p:txBody>
      </p:sp>
      <p:sp>
        <p:nvSpPr>
          <p:cNvPr id="16" name="Textplatzhalter 3">
            <a:extLst>
              <a:ext uri="{FF2B5EF4-FFF2-40B4-BE49-F238E27FC236}">
                <a16:creationId xmlns:a16="http://schemas.microsoft.com/office/drawing/2014/main" id="{027EE389-062D-4199-BD87-983EDD46CF64}"/>
              </a:ext>
            </a:extLst>
          </p:cNvPr>
          <p:cNvSpPr>
            <a:spLocks noGrp="1"/>
          </p:cNvSpPr>
          <p:nvPr>
            <p:ph type="body" sz="quarter" idx="16" hasCustomPrompt="1"/>
          </p:nvPr>
        </p:nvSpPr>
        <p:spPr>
          <a:xfrm>
            <a:off x="7717449" y="1713124"/>
            <a:ext cx="2268000" cy="540000"/>
          </a:xfrm>
          <a:prstGeom prst="rect">
            <a:avLst/>
          </a:prstGeom>
        </p:spPr>
        <p:txBody>
          <a:bodyPr lIns="180000" rIns="180000" anchor="ctr"/>
          <a:lstStyle>
            <a:lvl1pPr marL="0" indent="3175" algn="ctr">
              <a:defRPr lang="de-DE" sz="1600" kern="1200" spc="100" dirty="0" smtClean="0">
                <a:solidFill>
                  <a:schemeClr val="bg1"/>
                </a:solidFill>
                <a:latin typeface="+mn-lt"/>
                <a:ea typeface="+mn-ea"/>
                <a:cs typeface="+mn-cs"/>
              </a:defRPr>
            </a:lvl1pPr>
            <a:lvl2pPr>
              <a:defRPr lang="de-DE" sz="1600" kern="1200" spc="100" dirty="0" smtClean="0">
                <a:solidFill>
                  <a:schemeClr val="bg1"/>
                </a:solidFill>
                <a:latin typeface="+mn-lt"/>
                <a:ea typeface="+mn-ea"/>
                <a:cs typeface="+mn-cs"/>
              </a:defRPr>
            </a:lvl2pPr>
            <a:lvl3pPr>
              <a:defRPr lang="de-DE" sz="1600" kern="1200" spc="100" dirty="0" smtClean="0">
                <a:solidFill>
                  <a:schemeClr val="bg1"/>
                </a:solidFill>
                <a:latin typeface="+mn-lt"/>
                <a:ea typeface="+mn-ea"/>
                <a:cs typeface="+mn-cs"/>
              </a:defRPr>
            </a:lvl3pPr>
            <a:lvl4pPr>
              <a:defRPr lang="de-DE" sz="1600" kern="1200" spc="100" dirty="0" smtClean="0">
                <a:solidFill>
                  <a:schemeClr val="bg1"/>
                </a:solidFill>
                <a:latin typeface="+mn-lt"/>
                <a:ea typeface="+mn-ea"/>
                <a:cs typeface="+mn-cs"/>
              </a:defRPr>
            </a:lvl4pPr>
            <a:lvl5pPr>
              <a:defRPr lang="de-DE" sz="1600" kern="1200" spc="100" dirty="0">
                <a:solidFill>
                  <a:schemeClr val="bg1"/>
                </a:solidFill>
                <a:latin typeface="+mn-lt"/>
                <a:ea typeface="+mn-ea"/>
                <a:cs typeface="+mn-cs"/>
              </a:defRPr>
            </a:lvl5pPr>
          </a:lstStyle>
          <a:p>
            <a:pPr lvl="0"/>
            <a:r>
              <a:rPr lang="de-DE" dirty="0"/>
              <a:t>Schritt 4</a:t>
            </a:r>
          </a:p>
        </p:txBody>
      </p:sp>
      <p:sp>
        <p:nvSpPr>
          <p:cNvPr id="22" name="Textplatzhalter 16">
            <a:extLst>
              <a:ext uri="{FF2B5EF4-FFF2-40B4-BE49-F238E27FC236}">
                <a16:creationId xmlns:a16="http://schemas.microsoft.com/office/drawing/2014/main" id="{A6286785-971B-46DB-8B66-E57BD3B80C3B}"/>
              </a:ext>
            </a:extLst>
          </p:cNvPr>
          <p:cNvSpPr>
            <a:spLocks noGrp="1"/>
          </p:cNvSpPr>
          <p:nvPr>
            <p:ph type="body" sz="quarter" idx="17" hasCustomPrompt="1"/>
          </p:nvPr>
        </p:nvSpPr>
        <p:spPr>
          <a:xfrm>
            <a:off x="5386058" y="2429839"/>
            <a:ext cx="2268000" cy="335156"/>
          </a:xfrm>
          <a:prstGeom prst="rect">
            <a:avLst/>
          </a:prstGeom>
        </p:spPr>
        <p:txBody>
          <a:bodyPr lIns="108000">
            <a:spAutoFit/>
          </a:bodyPr>
          <a:lstStyle>
            <a:lvl1pPr marL="176212" indent="-171450" algn="l" defTabSz="995507" rtl="0" eaLnBrk="1" latinLnBrk="0" hangingPunct="1">
              <a:lnSpc>
                <a:spcPct val="125000"/>
              </a:lnSpc>
              <a:spcAft>
                <a:spcPts val="782"/>
              </a:spcAft>
              <a:buClr>
                <a:schemeClr val="tx2"/>
              </a:buClr>
              <a:buSzPct val="120000"/>
              <a:buFont typeface="Wingdings" panose="05000000000000000000" pitchFamily="2" charset="2"/>
              <a:buChar char="§"/>
              <a:tabLst>
                <a:tab pos="323850" algn="l"/>
              </a:tabLst>
              <a:defRPr lang="de-DE" sz="1400" kern="1200" spc="-10" dirty="0" smtClean="0">
                <a:solidFill>
                  <a:srgbClr val="231F20"/>
                </a:solidFill>
                <a:latin typeface="Arial"/>
                <a:ea typeface="+mn-ea"/>
                <a:cs typeface="+mn-cs"/>
              </a:defRPr>
            </a:lvl1pPr>
            <a:lvl2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smtClean="0">
                <a:solidFill>
                  <a:srgbClr val="231F20"/>
                </a:solidFill>
                <a:latin typeface="Arial"/>
                <a:ea typeface="+mn-ea"/>
                <a:cs typeface="+mn-cs"/>
              </a:defRPr>
            </a:lvl2pPr>
            <a:lvl3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smtClean="0">
                <a:solidFill>
                  <a:srgbClr val="231F20"/>
                </a:solidFill>
                <a:latin typeface="Arial"/>
                <a:ea typeface="+mn-ea"/>
                <a:cs typeface="+mn-cs"/>
              </a:defRPr>
            </a:lvl3pPr>
            <a:lvl4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smtClean="0">
                <a:solidFill>
                  <a:srgbClr val="231F20"/>
                </a:solidFill>
                <a:latin typeface="Arial"/>
                <a:ea typeface="+mn-ea"/>
                <a:cs typeface="+mn-cs"/>
              </a:defRPr>
            </a:lvl4pPr>
            <a:lvl5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a:solidFill>
                  <a:srgbClr val="231F20"/>
                </a:solidFill>
                <a:latin typeface="Arial"/>
                <a:ea typeface="+mn-ea"/>
                <a:cs typeface="+mn-cs"/>
              </a:defRPr>
            </a:lvl5pPr>
          </a:lstStyle>
          <a:p>
            <a:pPr lvl="0"/>
            <a:r>
              <a:rPr lang="de-DE" dirty="0"/>
              <a:t>Text eintragen</a:t>
            </a:r>
          </a:p>
        </p:txBody>
      </p:sp>
      <p:sp>
        <p:nvSpPr>
          <p:cNvPr id="23" name="Textplatzhalter 16">
            <a:extLst>
              <a:ext uri="{FF2B5EF4-FFF2-40B4-BE49-F238E27FC236}">
                <a16:creationId xmlns:a16="http://schemas.microsoft.com/office/drawing/2014/main" id="{0DE3870E-0ABC-485E-9935-B4EBE46B1FEC}"/>
              </a:ext>
            </a:extLst>
          </p:cNvPr>
          <p:cNvSpPr>
            <a:spLocks noGrp="1"/>
          </p:cNvSpPr>
          <p:nvPr>
            <p:ph type="body" sz="quarter" idx="18" hasCustomPrompt="1"/>
          </p:nvPr>
        </p:nvSpPr>
        <p:spPr>
          <a:xfrm>
            <a:off x="7723281" y="2429839"/>
            <a:ext cx="2268000" cy="335156"/>
          </a:xfrm>
          <a:prstGeom prst="rect">
            <a:avLst/>
          </a:prstGeom>
        </p:spPr>
        <p:txBody>
          <a:bodyPr lIns="108000">
            <a:spAutoFit/>
          </a:bodyPr>
          <a:lstStyle>
            <a:lvl1pPr marL="176212" indent="-171450" algn="l" defTabSz="995507" rtl="0" eaLnBrk="1" latinLnBrk="0" hangingPunct="1">
              <a:lnSpc>
                <a:spcPct val="125000"/>
              </a:lnSpc>
              <a:spcAft>
                <a:spcPts val="782"/>
              </a:spcAft>
              <a:buClr>
                <a:schemeClr val="tx2"/>
              </a:buClr>
              <a:buSzPct val="120000"/>
              <a:buFont typeface="Wingdings" panose="05000000000000000000" pitchFamily="2" charset="2"/>
              <a:buChar char="§"/>
              <a:tabLst>
                <a:tab pos="323850" algn="l"/>
              </a:tabLst>
              <a:defRPr lang="de-DE" sz="1400" kern="1200" spc="-10" dirty="0" smtClean="0">
                <a:solidFill>
                  <a:srgbClr val="231F20"/>
                </a:solidFill>
                <a:latin typeface="Arial"/>
                <a:ea typeface="+mn-ea"/>
                <a:cs typeface="+mn-cs"/>
              </a:defRPr>
            </a:lvl1pPr>
            <a:lvl2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smtClean="0">
                <a:solidFill>
                  <a:srgbClr val="231F20"/>
                </a:solidFill>
                <a:latin typeface="Arial"/>
                <a:ea typeface="+mn-ea"/>
                <a:cs typeface="+mn-cs"/>
              </a:defRPr>
            </a:lvl2pPr>
            <a:lvl3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smtClean="0">
                <a:solidFill>
                  <a:srgbClr val="231F20"/>
                </a:solidFill>
                <a:latin typeface="Arial"/>
                <a:ea typeface="+mn-ea"/>
                <a:cs typeface="+mn-cs"/>
              </a:defRPr>
            </a:lvl3pPr>
            <a:lvl4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smtClean="0">
                <a:solidFill>
                  <a:srgbClr val="231F20"/>
                </a:solidFill>
                <a:latin typeface="Arial"/>
                <a:ea typeface="+mn-ea"/>
                <a:cs typeface="+mn-cs"/>
              </a:defRPr>
            </a:lvl4pPr>
            <a:lvl5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a:solidFill>
                  <a:srgbClr val="231F20"/>
                </a:solidFill>
                <a:latin typeface="Arial"/>
                <a:ea typeface="+mn-ea"/>
                <a:cs typeface="+mn-cs"/>
              </a:defRPr>
            </a:lvl5pPr>
          </a:lstStyle>
          <a:p>
            <a:pPr lvl="0"/>
            <a:r>
              <a:rPr lang="de-DE" dirty="0"/>
              <a:t>Text eintragen</a:t>
            </a:r>
          </a:p>
        </p:txBody>
      </p:sp>
    </p:spTree>
    <p:extLst>
      <p:ext uri="{BB962C8B-B14F-4D97-AF65-F5344CB8AC3E}">
        <p14:creationId xmlns:p14="http://schemas.microsoft.com/office/powerpoint/2010/main" val="35217693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7">
                                            <p:txEl>
                                              <p:pRg st="0" end="0"/>
                                            </p:txEl>
                                          </p:spTgt>
                                        </p:tgtEl>
                                        <p:attrNameLst>
                                          <p:attrName>style.visibility</p:attrName>
                                        </p:attrNameLst>
                                      </p:cBhvr>
                                      <p:to>
                                        <p:strVal val="visible"/>
                                      </p:to>
                                    </p:set>
                                    <p:animEffect transition="in" filter="fade">
                                      <p:cBhvr>
                                        <p:cTn id="13" dur="500"/>
                                        <p:tgtEl>
                                          <p:spTgt spid="17">
                                            <p:txEl>
                                              <p:pRg st="0" end="0"/>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fade">
                                      <p:cBhvr>
                                        <p:cTn id="18" dur="500"/>
                                        <p:tgtEl>
                                          <p:spTgt spid="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14">
                                            <p:txEl>
                                              <p:pRg st="0" end="0"/>
                                            </p:txEl>
                                          </p:spTgt>
                                        </p:tgtEl>
                                        <p:attrNameLst>
                                          <p:attrName>style.visibility</p:attrName>
                                        </p:attrNameLst>
                                      </p:cBhvr>
                                      <p:to>
                                        <p:strVal val="visible"/>
                                      </p:to>
                                    </p:set>
                                    <p:animEffect transition="in" filter="fade">
                                      <p:cBhvr>
                                        <p:cTn id="21" dur="500"/>
                                        <p:tgtEl>
                                          <p:spTgt spid="14">
                                            <p:txEl>
                                              <p:pRg st="0" end="0"/>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8">
                                            <p:txEl>
                                              <p:pRg st="0" end="0"/>
                                            </p:txEl>
                                          </p:spTgt>
                                        </p:tgtEl>
                                        <p:attrNameLst>
                                          <p:attrName>style.visibility</p:attrName>
                                        </p:attrNameLst>
                                      </p:cBhvr>
                                      <p:to>
                                        <p:strVal val="visible"/>
                                      </p:to>
                                    </p:set>
                                    <p:animEffect transition="in" filter="fade">
                                      <p:cBhvr>
                                        <p:cTn id="24" dur="500"/>
                                        <p:tgtEl>
                                          <p:spTgt spid="18">
                                            <p:txEl>
                                              <p:pRg st="0" end="0"/>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7"/>
                                        </p:tgtEl>
                                        <p:attrNameLst>
                                          <p:attrName>style.visibility</p:attrName>
                                        </p:attrNameLst>
                                      </p:cBhvr>
                                      <p:to>
                                        <p:strVal val="visible"/>
                                      </p:to>
                                    </p:set>
                                    <p:animEffect transition="in" filter="fade">
                                      <p:cBhvr>
                                        <p:cTn id="29" dur="500"/>
                                        <p:tgtEl>
                                          <p:spTgt spid="7"/>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5">
                                            <p:txEl>
                                              <p:pRg st="0" end="0"/>
                                            </p:txEl>
                                          </p:spTgt>
                                        </p:tgtEl>
                                        <p:attrNameLst>
                                          <p:attrName>style.visibility</p:attrName>
                                        </p:attrNameLst>
                                      </p:cBhvr>
                                      <p:to>
                                        <p:strVal val="visible"/>
                                      </p:to>
                                    </p:set>
                                    <p:animEffect transition="in" filter="fade">
                                      <p:cBhvr>
                                        <p:cTn id="32" dur="500"/>
                                        <p:tgtEl>
                                          <p:spTgt spid="15">
                                            <p:txEl>
                                              <p:pRg st="0" end="0"/>
                                            </p:tx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2">
                                            <p:txEl>
                                              <p:pRg st="0" end="0"/>
                                            </p:txEl>
                                          </p:spTgt>
                                        </p:tgtEl>
                                        <p:attrNameLst>
                                          <p:attrName>style.visibility</p:attrName>
                                        </p:attrNameLst>
                                      </p:cBhvr>
                                      <p:to>
                                        <p:strVal val="visible"/>
                                      </p:to>
                                    </p:set>
                                    <p:animEffect transition="in" filter="fade">
                                      <p:cBhvr>
                                        <p:cTn id="35" dur="500"/>
                                        <p:tgtEl>
                                          <p:spTgt spid="22">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3"/>
                                        </p:tgtEl>
                                        <p:attrNameLst>
                                          <p:attrName>style.visibility</p:attrName>
                                        </p:attrNameLst>
                                      </p:cBhvr>
                                      <p:to>
                                        <p:strVal val="visible"/>
                                      </p:to>
                                    </p:set>
                                    <p:animEffect transition="in" filter="fade">
                                      <p:cBhvr>
                                        <p:cTn id="40" dur="500"/>
                                        <p:tgtEl>
                                          <p:spTgt spid="1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16">
                                            <p:txEl>
                                              <p:pRg st="0" end="0"/>
                                            </p:txEl>
                                          </p:spTgt>
                                        </p:tgtEl>
                                        <p:attrNameLst>
                                          <p:attrName>style.visibility</p:attrName>
                                        </p:attrNameLst>
                                      </p:cBhvr>
                                      <p:to>
                                        <p:strVal val="visible"/>
                                      </p:to>
                                    </p:set>
                                    <p:animEffect transition="in" filter="fade">
                                      <p:cBhvr>
                                        <p:cTn id="43" dur="500"/>
                                        <p:tgtEl>
                                          <p:spTgt spid="16">
                                            <p:txEl>
                                              <p:pRg st="0" end="0"/>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3">
                                            <p:txEl>
                                              <p:pRg st="0" end="0"/>
                                            </p:txEl>
                                          </p:spTgt>
                                        </p:tgtEl>
                                        <p:attrNameLst>
                                          <p:attrName>style.visibility</p:attrName>
                                        </p:attrNameLst>
                                      </p:cBhvr>
                                      <p:to>
                                        <p:strVal val="visible"/>
                                      </p:to>
                                    </p:set>
                                    <p:animEffect transition="in" filter="fade">
                                      <p:cBhvr>
                                        <p:cTn id="46" dur="500"/>
                                        <p:tgtEl>
                                          <p:spTgt spid="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9" grpId="0" animBg="1"/>
      <p:bldP spid="4" grpId="0" build="p">
        <p:tmplLst>
          <p:tmpl lvl="1">
            <p:tnLst>
              <p:par>
                <p:cTn presetID="10" presetClass="entr" presetSubtype="0" fill="hold" nodeType="with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14" grpId="0" build="p">
        <p:tmplLst>
          <p:tmpl lvl="1">
            <p:tnLst>
              <p:par>
                <p:cTn presetID="10" presetClass="entr" presetSubtype="0" fill="hold" nodeType="withEffect">
                  <p:stCondLst>
                    <p:cond delay="0"/>
                  </p:stCondLst>
                  <p:childTnLst>
                    <p:set>
                      <p:cBhvr>
                        <p:cTn dur="1" fill="hold">
                          <p:stCondLst>
                            <p:cond delay="0"/>
                          </p:stCondLst>
                        </p:cTn>
                        <p:tgtEl>
                          <p:spTgt spid="14"/>
                        </p:tgtEl>
                        <p:attrNameLst>
                          <p:attrName>style.visibility</p:attrName>
                        </p:attrNameLst>
                      </p:cBhvr>
                      <p:to>
                        <p:strVal val="visible"/>
                      </p:to>
                    </p:set>
                    <p:animEffect transition="in" filter="fade">
                      <p:cBhvr>
                        <p:cTn dur="500"/>
                        <p:tgtEl>
                          <p:spTgt spid="14"/>
                        </p:tgtEl>
                      </p:cBhvr>
                    </p:animEffect>
                  </p:childTnLst>
                </p:cTn>
              </p:par>
            </p:tnLst>
          </p:tmpl>
        </p:tmplLst>
      </p:bldP>
      <p:bldP spid="15" grpId="0" build="p">
        <p:tmplLst>
          <p:tmpl lvl="1">
            <p:tnLst>
              <p:par>
                <p:cTn presetID="10" presetClass="entr" presetSubtype="0" fill="hold" nodeType="with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P spid="17" grpId="0" build="p">
        <p:tmplLst>
          <p:tmpl lvl="1">
            <p:tnLst>
              <p:par>
                <p:cTn presetID="10"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build="p">
        <p:tmplLst>
          <p:tmpl lvl="1">
            <p:tnLst>
              <p:par>
                <p:cTn presetID="10" presetClass="entr" presetSubtype="0" fill="hold" nodeType="with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P spid="13" grpId="0" animBg="1"/>
      <p:bldP spid="16" grpId="0" build="p">
        <p:tmplLst>
          <p:tmpl lvl="1">
            <p:tnLst>
              <p:par>
                <p:cTn presetID="10" presetClass="entr" presetSubtype="0" fill="hold" nodeType="withEffect">
                  <p:stCondLst>
                    <p:cond delay="0"/>
                  </p:stCondLst>
                  <p:childTnLst>
                    <p:set>
                      <p:cBhvr>
                        <p:cTn dur="1" fill="hold">
                          <p:stCondLst>
                            <p:cond delay="0"/>
                          </p:stCondLst>
                        </p:cTn>
                        <p:tgtEl>
                          <p:spTgt spid="16"/>
                        </p:tgtEl>
                        <p:attrNameLst>
                          <p:attrName>style.visibility</p:attrName>
                        </p:attrNameLst>
                      </p:cBhvr>
                      <p:to>
                        <p:strVal val="visible"/>
                      </p:to>
                    </p:set>
                    <p:animEffect transition="in" filter="fade">
                      <p:cBhvr>
                        <p:cTn dur="500"/>
                        <p:tgtEl>
                          <p:spTgt spid="16"/>
                        </p:tgtEl>
                      </p:cBhvr>
                    </p:animEffect>
                  </p:childTnLst>
                </p:cTn>
              </p:par>
            </p:tnLst>
          </p:tmpl>
        </p:tmplLst>
      </p:bldP>
      <p:bldP spid="22" grpId="0" build="p">
        <p:tmplLst>
          <p:tmpl lvl="1">
            <p:tnLst>
              <p:par>
                <p:cTn presetID="10" presetClass="entr" presetSubtype="0" fill="hold" nodeType="with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500"/>
                        <p:tgtEl>
                          <p:spTgt spid="22"/>
                        </p:tgtEl>
                      </p:cBhvr>
                    </p:animEffect>
                  </p:childTnLst>
                </p:cTn>
              </p:par>
            </p:tnLst>
          </p:tmpl>
        </p:tmplLst>
      </p:bldP>
      <p:bldP spid="23" grpId="0" build="p">
        <p:tmplLst>
          <p:tmpl lvl="1">
            <p:tnLst>
              <p:par>
                <p:cTn presetID="10" presetClass="entr" presetSubtype="0" fill="hold" nodeType="withEffect">
                  <p:stCondLst>
                    <p:cond delay="0"/>
                  </p:stCondLst>
                  <p:childTnLst>
                    <p:set>
                      <p:cBhvr>
                        <p:cTn dur="1" fill="hold">
                          <p:stCondLst>
                            <p:cond delay="0"/>
                          </p:stCondLst>
                        </p:cTn>
                        <p:tgtEl>
                          <p:spTgt spid="23"/>
                        </p:tgtEl>
                        <p:attrNameLst>
                          <p:attrName>style.visibility</p:attrName>
                        </p:attrNameLst>
                      </p:cBhvr>
                      <p:to>
                        <p:strVal val="visible"/>
                      </p:to>
                    </p:set>
                    <p:animEffect transition="in" filter="fade">
                      <p:cBhvr>
                        <p:cTn dur="500"/>
                        <p:tgtEl>
                          <p:spTgt spid="23"/>
                        </p:tgtEl>
                      </p:cBhvr>
                    </p:animEffect>
                  </p:childTnLst>
                </p:cTn>
              </p:par>
            </p:tnLst>
          </p:tmpl>
        </p:tmplLst>
      </p:bldP>
    </p:bldLst>
  </p:timing>
  <p:extLst mod="1">
    <p:ext uri="{DCECCB84-F9BA-43D5-87BE-67443E8EF086}">
      <p15:sldGuideLst xmlns:p15="http://schemas.microsoft.com/office/powerpoint/2012/main">
        <p15:guide id="1" pos="442">
          <p15:clr>
            <a:srgbClr val="FBAE40"/>
          </p15:clr>
        </p15:guide>
        <p15:guide id="2" pos="6293">
          <p15:clr>
            <a:srgbClr val="FBAE40"/>
          </p15:clr>
        </p15:guide>
        <p15:guide id="3" orient="horz" pos="4309">
          <p15:clr>
            <a:srgbClr val="FBAE40"/>
          </p15:clr>
        </p15:guide>
        <p15:guide id="4" orient="horz" pos="1066">
          <p15:clr>
            <a:srgbClr val="FBAE40"/>
          </p15:clr>
        </p15:guide>
        <p15:guide id="5" orient="horz" pos="861">
          <p15:clr>
            <a:srgbClr val="FBAE40"/>
          </p15:clr>
        </p15:guide>
        <p15:guide id="6" orient="horz" pos="431">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0 Ablaufdiagramm Kasten mit 3 Schritten">
    <p:spTree>
      <p:nvGrpSpPr>
        <p:cNvPr id="1" name=""/>
        <p:cNvGrpSpPr/>
        <p:nvPr/>
      </p:nvGrpSpPr>
      <p:grpSpPr>
        <a:xfrm>
          <a:off x="0" y="0"/>
          <a:ext cx="0" cy="0"/>
          <a:chOff x="0" y="0"/>
          <a:chExt cx="0" cy="0"/>
        </a:xfrm>
      </p:grpSpPr>
      <p:sp>
        <p:nvSpPr>
          <p:cNvPr id="20" name="object 5">
            <a:extLst>
              <a:ext uri="{FF2B5EF4-FFF2-40B4-BE49-F238E27FC236}">
                <a16:creationId xmlns:a16="http://schemas.microsoft.com/office/drawing/2014/main" id="{E009AF5B-72A9-41A6-B3F9-C7C8531D496B}"/>
              </a:ext>
            </a:extLst>
          </p:cNvPr>
          <p:cNvSpPr txBox="1"/>
          <p:nvPr userDrawn="1"/>
        </p:nvSpPr>
        <p:spPr>
          <a:xfrm>
            <a:off x="701673" y="2099462"/>
            <a:ext cx="2700000" cy="540000"/>
          </a:xfrm>
          <a:prstGeom prst="rect">
            <a:avLst/>
          </a:prstGeom>
          <a:solidFill>
            <a:srgbClr val="3791AA"/>
          </a:solidFill>
        </p:spPr>
        <p:txBody>
          <a:bodyPr vert="horz" wrap="square" lIns="0" tIns="0" rIns="0" bIns="0" rtlCol="0" anchor="ctr">
            <a:noAutofit/>
          </a:bodyPr>
          <a:lstStyle/>
          <a:p>
            <a:pPr marL="12700" algn="ctr">
              <a:lnSpc>
                <a:spcPct val="125000"/>
              </a:lnSpc>
              <a:spcBef>
                <a:spcPts val="100"/>
              </a:spcBef>
            </a:pPr>
            <a:endParaRPr sz="1600" spc="100" dirty="0">
              <a:solidFill>
                <a:schemeClr val="bg1"/>
              </a:solidFill>
            </a:endParaRPr>
          </a:p>
        </p:txBody>
      </p:sp>
      <p:sp>
        <p:nvSpPr>
          <p:cNvPr id="17" name="Textplatzhalter 16">
            <a:extLst>
              <a:ext uri="{FF2B5EF4-FFF2-40B4-BE49-F238E27FC236}">
                <a16:creationId xmlns:a16="http://schemas.microsoft.com/office/drawing/2014/main" id="{BB56B0A6-E4B7-4BC5-9A6E-528C222A7147}"/>
              </a:ext>
            </a:extLst>
          </p:cNvPr>
          <p:cNvSpPr>
            <a:spLocks noGrp="1"/>
          </p:cNvSpPr>
          <p:nvPr>
            <p:ph type="body" sz="quarter" idx="13" hasCustomPrompt="1"/>
          </p:nvPr>
        </p:nvSpPr>
        <p:spPr>
          <a:xfrm>
            <a:off x="701673" y="2756699"/>
            <a:ext cx="2700000" cy="2070000"/>
          </a:xfrm>
          <a:prstGeom prst="rect">
            <a:avLst/>
          </a:prstGeom>
          <a:solidFill>
            <a:schemeClr val="bg1">
              <a:lumMod val="95000"/>
            </a:schemeClr>
          </a:solidFill>
        </p:spPr>
        <p:txBody>
          <a:bodyPr wrap="square" lIns="72000" tIns="72000" rIns="72000" bIns="72000">
            <a:noAutofit/>
          </a:bodyPr>
          <a:lstStyle>
            <a:lvl1pPr marL="176212" indent="-171450" algn="l" defTabSz="995507" rtl="0" eaLnBrk="1" latinLnBrk="0" hangingPunct="1">
              <a:lnSpc>
                <a:spcPct val="125000"/>
              </a:lnSpc>
              <a:spcAft>
                <a:spcPts val="782"/>
              </a:spcAft>
              <a:buClr>
                <a:schemeClr val="tx2"/>
              </a:buClr>
              <a:buSzPct val="120000"/>
              <a:buFont typeface="Wingdings" panose="05000000000000000000" pitchFamily="2" charset="2"/>
              <a:buChar char="§"/>
              <a:tabLst>
                <a:tab pos="323850" algn="l"/>
              </a:tabLst>
              <a:defRPr lang="de-DE" sz="1400" kern="1200" spc="-10" dirty="0" smtClean="0">
                <a:solidFill>
                  <a:srgbClr val="231F20"/>
                </a:solidFill>
                <a:latin typeface="Arial"/>
                <a:ea typeface="+mn-ea"/>
                <a:cs typeface="+mn-cs"/>
              </a:defRPr>
            </a:lvl1pPr>
            <a:lvl2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smtClean="0">
                <a:solidFill>
                  <a:srgbClr val="231F20"/>
                </a:solidFill>
                <a:latin typeface="Arial"/>
                <a:ea typeface="+mn-ea"/>
                <a:cs typeface="+mn-cs"/>
              </a:defRPr>
            </a:lvl2pPr>
            <a:lvl3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smtClean="0">
                <a:solidFill>
                  <a:srgbClr val="231F20"/>
                </a:solidFill>
                <a:latin typeface="Arial"/>
                <a:ea typeface="+mn-ea"/>
                <a:cs typeface="+mn-cs"/>
              </a:defRPr>
            </a:lvl3pPr>
            <a:lvl4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smtClean="0">
                <a:solidFill>
                  <a:srgbClr val="231F20"/>
                </a:solidFill>
                <a:latin typeface="Arial"/>
                <a:ea typeface="+mn-ea"/>
                <a:cs typeface="+mn-cs"/>
              </a:defRPr>
            </a:lvl4pPr>
            <a:lvl5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a:solidFill>
                  <a:srgbClr val="231F20"/>
                </a:solidFill>
                <a:latin typeface="Arial"/>
                <a:ea typeface="+mn-ea"/>
                <a:cs typeface="+mn-cs"/>
              </a:defRPr>
            </a:lvl5pPr>
          </a:lstStyle>
          <a:p>
            <a:pPr lvl="0"/>
            <a:r>
              <a:rPr lang="de-DE" dirty="0"/>
              <a:t>Text eintragen</a:t>
            </a:r>
          </a:p>
        </p:txBody>
      </p:sp>
      <p:graphicFrame>
        <p:nvGraphicFramePr>
          <p:cNvPr id="11" name="Objekt 10" hidden="1">
            <a:extLst>
              <a:ext uri="{FF2B5EF4-FFF2-40B4-BE49-F238E27FC236}">
                <a16:creationId xmlns:a16="http://schemas.microsoft.com/office/drawing/2014/main" id="{BE8A8B60-119A-4CDB-B9D0-D08DF7F4F045}"/>
              </a:ext>
            </a:extLst>
          </p:cNvPr>
          <p:cNvGraphicFramePr>
            <a:graphicFrameLocks noChangeAspect="1"/>
          </p:cNvGraphicFramePr>
          <p:nvPr userDrawn="1">
            <p:custDataLst>
              <p:tags r:id="rId2"/>
            </p:custDataLst>
            <p:extLst>
              <p:ext uri="{D42A27DB-BD31-4B8C-83A1-F6EECF244321}">
                <p14:modId xmlns:p14="http://schemas.microsoft.com/office/powerpoint/2010/main" val="416115263"/>
              </p:ext>
            </p:extLst>
          </p:nvPr>
        </p:nvGraphicFramePr>
        <p:xfrm>
          <a:off x="1860" y="1752"/>
          <a:ext cx="1855" cy="1750"/>
        </p:xfrm>
        <a:graphic>
          <a:graphicData uri="http://schemas.openxmlformats.org/presentationml/2006/ole">
            <mc:AlternateContent xmlns:mc="http://schemas.openxmlformats.org/markup-compatibility/2006">
              <mc:Choice xmlns:v="urn:schemas-microsoft-com:vml" Requires="v">
                <p:oleObj spid="_x0000_s621071" name="think-cell Folie" r:id="rId4" imgW="6350000" imgH="6350000" progId="TCLayout.ActiveDocument.1">
                  <p:embed/>
                </p:oleObj>
              </mc:Choice>
              <mc:Fallback>
                <p:oleObj name="think-cell Folie" r:id="rId4" imgW="6350000" imgH="6350000" progId="TCLayout.ActiveDocument.1">
                  <p:embed/>
                  <p:pic>
                    <p:nvPicPr>
                      <p:cNvPr id="11" name="Objekt 10" hidden="1">
                        <a:extLst>
                          <a:ext uri="{FF2B5EF4-FFF2-40B4-BE49-F238E27FC236}">
                            <a16:creationId xmlns:a16="http://schemas.microsoft.com/office/drawing/2014/main" id="{BE8A8B60-119A-4CDB-B9D0-D08DF7F4F04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60" y="1752"/>
                        <a:ext cx="1855" cy="1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Textplatzhalter 3">
            <a:extLst>
              <a:ext uri="{FF2B5EF4-FFF2-40B4-BE49-F238E27FC236}">
                <a16:creationId xmlns:a16="http://schemas.microsoft.com/office/drawing/2014/main" id="{58804B59-DE54-4735-977D-5F8DF5540781}"/>
              </a:ext>
            </a:extLst>
          </p:cNvPr>
          <p:cNvSpPr>
            <a:spLocks noGrp="1"/>
          </p:cNvSpPr>
          <p:nvPr>
            <p:ph type="body" sz="quarter" idx="10" hasCustomPrompt="1"/>
          </p:nvPr>
        </p:nvSpPr>
        <p:spPr>
          <a:xfrm>
            <a:off x="701673" y="2099462"/>
            <a:ext cx="2700000" cy="540000"/>
          </a:xfrm>
          <a:prstGeom prst="rect">
            <a:avLst/>
          </a:prstGeom>
        </p:spPr>
        <p:txBody>
          <a:bodyPr lIns="360000" rIns="360000" anchor="ctr"/>
          <a:lstStyle>
            <a:lvl1pPr marL="0" indent="3175" algn="ctr">
              <a:defRPr lang="de-DE" sz="1600" kern="1200" spc="100" dirty="0" smtClean="0">
                <a:solidFill>
                  <a:schemeClr val="bg1"/>
                </a:solidFill>
                <a:latin typeface="+mn-lt"/>
                <a:ea typeface="+mn-ea"/>
                <a:cs typeface="+mn-cs"/>
              </a:defRPr>
            </a:lvl1pPr>
            <a:lvl2pPr>
              <a:defRPr lang="de-DE" sz="1600" kern="1200" spc="100" dirty="0" smtClean="0">
                <a:solidFill>
                  <a:schemeClr val="bg1"/>
                </a:solidFill>
                <a:latin typeface="+mn-lt"/>
                <a:ea typeface="+mn-ea"/>
                <a:cs typeface="+mn-cs"/>
              </a:defRPr>
            </a:lvl2pPr>
            <a:lvl3pPr>
              <a:defRPr lang="de-DE" sz="1600" kern="1200" spc="100" dirty="0" smtClean="0">
                <a:solidFill>
                  <a:schemeClr val="bg1"/>
                </a:solidFill>
                <a:latin typeface="+mn-lt"/>
                <a:ea typeface="+mn-ea"/>
                <a:cs typeface="+mn-cs"/>
              </a:defRPr>
            </a:lvl3pPr>
            <a:lvl4pPr>
              <a:defRPr lang="de-DE" sz="1600" kern="1200" spc="100" dirty="0" smtClean="0">
                <a:solidFill>
                  <a:schemeClr val="bg1"/>
                </a:solidFill>
                <a:latin typeface="+mn-lt"/>
                <a:ea typeface="+mn-ea"/>
                <a:cs typeface="+mn-cs"/>
              </a:defRPr>
            </a:lvl4pPr>
            <a:lvl5pPr>
              <a:defRPr lang="de-DE" sz="1600" kern="1200" spc="100" dirty="0">
                <a:solidFill>
                  <a:schemeClr val="bg1"/>
                </a:solidFill>
                <a:latin typeface="+mn-lt"/>
                <a:ea typeface="+mn-ea"/>
                <a:cs typeface="+mn-cs"/>
              </a:defRPr>
            </a:lvl5pPr>
          </a:lstStyle>
          <a:p>
            <a:pPr lvl="0"/>
            <a:r>
              <a:rPr lang="de-DE" dirty="0"/>
              <a:t>Schritt 1 eintragen</a:t>
            </a:r>
          </a:p>
        </p:txBody>
      </p:sp>
      <p:sp>
        <p:nvSpPr>
          <p:cNvPr id="22" name="object 7">
            <a:extLst>
              <a:ext uri="{FF2B5EF4-FFF2-40B4-BE49-F238E27FC236}">
                <a16:creationId xmlns:a16="http://schemas.microsoft.com/office/drawing/2014/main" id="{940AC347-ABC6-4B4C-929D-F773730E7EB1}"/>
              </a:ext>
            </a:extLst>
          </p:cNvPr>
          <p:cNvSpPr txBox="1"/>
          <p:nvPr userDrawn="1"/>
        </p:nvSpPr>
        <p:spPr>
          <a:xfrm>
            <a:off x="3995906" y="2099462"/>
            <a:ext cx="2700000" cy="540000"/>
          </a:xfrm>
          <a:prstGeom prst="rect">
            <a:avLst/>
          </a:prstGeom>
          <a:solidFill>
            <a:srgbClr val="8CBE32"/>
          </a:solidFill>
        </p:spPr>
        <p:txBody>
          <a:bodyPr vert="horz" wrap="square" lIns="0" tIns="0" rIns="0" bIns="0" rtlCol="0" anchor="ctr">
            <a:noAutofit/>
          </a:bodyPr>
          <a:lstStyle/>
          <a:p>
            <a:pPr algn="ctr">
              <a:spcBef>
                <a:spcPts val="1020"/>
              </a:spcBef>
            </a:pPr>
            <a:endParaRPr sz="1600" spc="100" dirty="0">
              <a:solidFill>
                <a:schemeClr val="bg1"/>
              </a:solidFill>
            </a:endParaRPr>
          </a:p>
        </p:txBody>
      </p:sp>
      <p:sp>
        <p:nvSpPr>
          <p:cNvPr id="24" name="object 9">
            <a:extLst>
              <a:ext uri="{FF2B5EF4-FFF2-40B4-BE49-F238E27FC236}">
                <a16:creationId xmlns:a16="http://schemas.microsoft.com/office/drawing/2014/main" id="{81A86D96-EB03-4AB0-BA5B-6ED7B317992D}"/>
              </a:ext>
            </a:extLst>
          </p:cNvPr>
          <p:cNvSpPr txBox="1"/>
          <p:nvPr userDrawn="1"/>
        </p:nvSpPr>
        <p:spPr>
          <a:xfrm>
            <a:off x="7290138" y="2099462"/>
            <a:ext cx="2700000" cy="540000"/>
          </a:xfrm>
          <a:prstGeom prst="rect">
            <a:avLst/>
          </a:prstGeom>
          <a:solidFill>
            <a:srgbClr val="8CB4DC"/>
          </a:solidFill>
        </p:spPr>
        <p:txBody>
          <a:bodyPr vert="horz" wrap="square" lIns="0" tIns="0" rIns="0" bIns="0" rtlCol="0" anchor="ctr">
            <a:noAutofit/>
          </a:bodyPr>
          <a:lstStyle/>
          <a:p>
            <a:pPr algn="ctr">
              <a:spcBef>
                <a:spcPts val="1020"/>
              </a:spcBef>
            </a:pPr>
            <a:endParaRPr sz="1600" spc="100" dirty="0">
              <a:solidFill>
                <a:schemeClr val="bg1"/>
              </a:solidFill>
            </a:endParaRPr>
          </a:p>
        </p:txBody>
      </p:sp>
      <p:cxnSp>
        <p:nvCxnSpPr>
          <p:cNvPr id="26" name="Gerade Verbindung mit Pfeil 25">
            <a:extLst>
              <a:ext uri="{FF2B5EF4-FFF2-40B4-BE49-F238E27FC236}">
                <a16:creationId xmlns:a16="http://schemas.microsoft.com/office/drawing/2014/main" id="{23FFBC82-73DF-4261-8603-41D62647007E}"/>
              </a:ext>
            </a:extLst>
          </p:cNvPr>
          <p:cNvCxnSpPr>
            <a:cxnSpLocks/>
          </p:cNvCxnSpPr>
          <p:nvPr userDrawn="1"/>
        </p:nvCxnSpPr>
        <p:spPr>
          <a:xfrm>
            <a:off x="3567612" y="3449462"/>
            <a:ext cx="262355" cy="0"/>
          </a:xfrm>
          <a:prstGeom prst="straightConnector1">
            <a:avLst/>
          </a:prstGeom>
          <a:ln w="12700">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27" name="Gerade Verbindung mit Pfeil 26">
            <a:extLst>
              <a:ext uri="{FF2B5EF4-FFF2-40B4-BE49-F238E27FC236}">
                <a16:creationId xmlns:a16="http://schemas.microsoft.com/office/drawing/2014/main" id="{AF15FC83-9D96-45F2-B2BE-23C048FDB471}"/>
              </a:ext>
            </a:extLst>
          </p:cNvPr>
          <p:cNvCxnSpPr>
            <a:cxnSpLocks/>
          </p:cNvCxnSpPr>
          <p:nvPr userDrawn="1"/>
        </p:nvCxnSpPr>
        <p:spPr>
          <a:xfrm>
            <a:off x="6861845" y="3449462"/>
            <a:ext cx="262355" cy="0"/>
          </a:xfrm>
          <a:prstGeom prst="straightConnector1">
            <a:avLst/>
          </a:prstGeom>
          <a:ln w="12700">
            <a:headEnd w="lg" len="lg"/>
            <a:tailEnd type="triangle" w="lg" len="lg"/>
          </a:ln>
        </p:spPr>
        <p:style>
          <a:lnRef idx="1">
            <a:schemeClr val="accent1"/>
          </a:lnRef>
          <a:fillRef idx="0">
            <a:schemeClr val="accent1"/>
          </a:fillRef>
          <a:effectRef idx="0">
            <a:schemeClr val="accent1"/>
          </a:effectRef>
          <a:fontRef idx="minor">
            <a:schemeClr val="tx1"/>
          </a:fontRef>
        </p:style>
      </p:cxnSp>
      <p:sp>
        <p:nvSpPr>
          <p:cNvPr id="29" name="Textplatzhalter 16">
            <a:extLst>
              <a:ext uri="{FF2B5EF4-FFF2-40B4-BE49-F238E27FC236}">
                <a16:creationId xmlns:a16="http://schemas.microsoft.com/office/drawing/2014/main" id="{8FB9EC58-3178-447F-8417-6F263BCF3B9D}"/>
              </a:ext>
            </a:extLst>
          </p:cNvPr>
          <p:cNvSpPr>
            <a:spLocks noGrp="1"/>
          </p:cNvSpPr>
          <p:nvPr>
            <p:ph type="body" sz="quarter" idx="18" hasCustomPrompt="1"/>
          </p:nvPr>
        </p:nvSpPr>
        <p:spPr>
          <a:xfrm>
            <a:off x="3995906" y="2756699"/>
            <a:ext cx="2700000" cy="2070000"/>
          </a:xfrm>
          <a:prstGeom prst="rect">
            <a:avLst/>
          </a:prstGeom>
          <a:solidFill>
            <a:schemeClr val="bg1">
              <a:lumMod val="95000"/>
            </a:schemeClr>
          </a:solidFill>
        </p:spPr>
        <p:txBody>
          <a:bodyPr wrap="square" lIns="72000" tIns="72000" rIns="72000" bIns="72000">
            <a:noAutofit/>
          </a:bodyPr>
          <a:lstStyle>
            <a:lvl1pPr marL="176212" indent="-171450" algn="l" defTabSz="995507" rtl="0" eaLnBrk="1" latinLnBrk="0" hangingPunct="1">
              <a:lnSpc>
                <a:spcPct val="125000"/>
              </a:lnSpc>
              <a:spcAft>
                <a:spcPts val="782"/>
              </a:spcAft>
              <a:buClr>
                <a:schemeClr val="tx2"/>
              </a:buClr>
              <a:buSzPct val="120000"/>
              <a:buFont typeface="Wingdings" panose="05000000000000000000" pitchFamily="2" charset="2"/>
              <a:buChar char="§"/>
              <a:tabLst>
                <a:tab pos="323850" algn="l"/>
              </a:tabLst>
              <a:defRPr lang="de-DE" sz="1400" kern="1200" spc="-10" dirty="0" smtClean="0">
                <a:solidFill>
                  <a:srgbClr val="231F20"/>
                </a:solidFill>
                <a:latin typeface="Arial"/>
                <a:ea typeface="+mn-ea"/>
                <a:cs typeface="+mn-cs"/>
              </a:defRPr>
            </a:lvl1pPr>
            <a:lvl2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smtClean="0">
                <a:solidFill>
                  <a:srgbClr val="231F20"/>
                </a:solidFill>
                <a:latin typeface="Arial"/>
                <a:ea typeface="+mn-ea"/>
                <a:cs typeface="+mn-cs"/>
              </a:defRPr>
            </a:lvl2pPr>
            <a:lvl3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smtClean="0">
                <a:solidFill>
                  <a:srgbClr val="231F20"/>
                </a:solidFill>
                <a:latin typeface="Arial"/>
                <a:ea typeface="+mn-ea"/>
                <a:cs typeface="+mn-cs"/>
              </a:defRPr>
            </a:lvl3pPr>
            <a:lvl4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smtClean="0">
                <a:solidFill>
                  <a:srgbClr val="231F20"/>
                </a:solidFill>
                <a:latin typeface="Arial"/>
                <a:ea typeface="+mn-ea"/>
                <a:cs typeface="+mn-cs"/>
              </a:defRPr>
            </a:lvl4pPr>
            <a:lvl5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a:solidFill>
                  <a:srgbClr val="231F20"/>
                </a:solidFill>
                <a:latin typeface="Arial"/>
                <a:ea typeface="+mn-ea"/>
                <a:cs typeface="+mn-cs"/>
              </a:defRPr>
            </a:lvl5pPr>
          </a:lstStyle>
          <a:p>
            <a:pPr lvl="0"/>
            <a:r>
              <a:rPr lang="de-DE" dirty="0"/>
              <a:t>Text eintragen</a:t>
            </a:r>
          </a:p>
        </p:txBody>
      </p:sp>
      <p:sp>
        <p:nvSpPr>
          <p:cNvPr id="30" name="Textplatzhalter 16">
            <a:extLst>
              <a:ext uri="{FF2B5EF4-FFF2-40B4-BE49-F238E27FC236}">
                <a16:creationId xmlns:a16="http://schemas.microsoft.com/office/drawing/2014/main" id="{F3C483F7-6CAD-4765-B823-971879C159F6}"/>
              </a:ext>
            </a:extLst>
          </p:cNvPr>
          <p:cNvSpPr>
            <a:spLocks noGrp="1"/>
          </p:cNvSpPr>
          <p:nvPr>
            <p:ph type="body" sz="quarter" idx="19" hasCustomPrompt="1"/>
          </p:nvPr>
        </p:nvSpPr>
        <p:spPr>
          <a:xfrm>
            <a:off x="7290138" y="2756699"/>
            <a:ext cx="2700000" cy="2070000"/>
          </a:xfrm>
          <a:prstGeom prst="rect">
            <a:avLst/>
          </a:prstGeom>
          <a:solidFill>
            <a:schemeClr val="bg1">
              <a:lumMod val="95000"/>
            </a:schemeClr>
          </a:solidFill>
        </p:spPr>
        <p:txBody>
          <a:bodyPr wrap="square" lIns="72000" tIns="72000" rIns="72000" bIns="72000">
            <a:noAutofit/>
          </a:bodyPr>
          <a:lstStyle>
            <a:lvl1pPr marL="176212" indent="-171450" algn="l" defTabSz="995507" rtl="0" eaLnBrk="1" latinLnBrk="0" hangingPunct="1">
              <a:lnSpc>
                <a:spcPct val="125000"/>
              </a:lnSpc>
              <a:spcAft>
                <a:spcPts val="782"/>
              </a:spcAft>
              <a:buClr>
                <a:schemeClr val="tx2"/>
              </a:buClr>
              <a:buSzPct val="120000"/>
              <a:buFont typeface="Wingdings" panose="05000000000000000000" pitchFamily="2" charset="2"/>
              <a:buChar char="§"/>
              <a:tabLst>
                <a:tab pos="323850" algn="l"/>
              </a:tabLst>
              <a:defRPr lang="de-DE" sz="1400" kern="1200" spc="-10" dirty="0" smtClean="0">
                <a:solidFill>
                  <a:srgbClr val="231F20"/>
                </a:solidFill>
                <a:latin typeface="Arial"/>
                <a:ea typeface="+mn-ea"/>
                <a:cs typeface="+mn-cs"/>
              </a:defRPr>
            </a:lvl1pPr>
            <a:lvl2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smtClean="0">
                <a:solidFill>
                  <a:srgbClr val="231F20"/>
                </a:solidFill>
                <a:latin typeface="Arial"/>
                <a:ea typeface="+mn-ea"/>
                <a:cs typeface="+mn-cs"/>
              </a:defRPr>
            </a:lvl2pPr>
            <a:lvl3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smtClean="0">
                <a:solidFill>
                  <a:srgbClr val="231F20"/>
                </a:solidFill>
                <a:latin typeface="Arial"/>
                <a:ea typeface="+mn-ea"/>
                <a:cs typeface="+mn-cs"/>
              </a:defRPr>
            </a:lvl3pPr>
            <a:lvl4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smtClean="0">
                <a:solidFill>
                  <a:srgbClr val="231F20"/>
                </a:solidFill>
                <a:latin typeface="Arial"/>
                <a:ea typeface="+mn-ea"/>
                <a:cs typeface="+mn-cs"/>
              </a:defRPr>
            </a:lvl4pPr>
            <a:lvl5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a:solidFill>
                  <a:srgbClr val="231F20"/>
                </a:solidFill>
                <a:latin typeface="Arial"/>
                <a:ea typeface="+mn-ea"/>
                <a:cs typeface="+mn-cs"/>
              </a:defRPr>
            </a:lvl5pPr>
          </a:lstStyle>
          <a:p>
            <a:pPr lvl="0"/>
            <a:r>
              <a:rPr lang="de-DE" dirty="0"/>
              <a:t>Text eintragen</a:t>
            </a:r>
          </a:p>
        </p:txBody>
      </p:sp>
      <p:sp>
        <p:nvSpPr>
          <p:cNvPr id="31" name="Textplatzhalter 3">
            <a:extLst>
              <a:ext uri="{FF2B5EF4-FFF2-40B4-BE49-F238E27FC236}">
                <a16:creationId xmlns:a16="http://schemas.microsoft.com/office/drawing/2014/main" id="{DA801448-29F4-40A1-A0DB-E7750BFF92AF}"/>
              </a:ext>
            </a:extLst>
          </p:cNvPr>
          <p:cNvSpPr>
            <a:spLocks noGrp="1"/>
          </p:cNvSpPr>
          <p:nvPr>
            <p:ph type="body" sz="quarter" idx="20" hasCustomPrompt="1"/>
          </p:nvPr>
        </p:nvSpPr>
        <p:spPr>
          <a:xfrm>
            <a:off x="3995906" y="2099462"/>
            <a:ext cx="2700000" cy="540000"/>
          </a:xfrm>
          <a:prstGeom prst="rect">
            <a:avLst/>
          </a:prstGeom>
        </p:spPr>
        <p:txBody>
          <a:bodyPr lIns="360000" rIns="360000" anchor="ctr"/>
          <a:lstStyle>
            <a:lvl1pPr marL="0" indent="3175" algn="ctr">
              <a:defRPr lang="de-DE" sz="1600" kern="1200" spc="100" dirty="0" smtClean="0">
                <a:solidFill>
                  <a:schemeClr val="bg1"/>
                </a:solidFill>
                <a:latin typeface="+mn-lt"/>
                <a:ea typeface="+mn-ea"/>
                <a:cs typeface="+mn-cs"/>
              </a:defRPr>
            </a:lvl1pPr>
            <a:lvl2pPr>
              <a:defRPr lang="de-DE" sz="1600" kern="1200" spc="100" dirty="0" smtClean="0">
                <a:solidFill>
                  <a:schemeClr val="bg1"/>
                </a:solidFill>
                <a:latin typeface="+mn-lt"/>
                <a:ea typeface="+mn-ea"/>
                <a:cs typeface="+mn-cs"/>
              </a:defRPr>
            </a:lvl2pPr>
            <a:lvl3pPr>
              <a:defRPr lang="de-DE" sz="1600" kern="1200" spc="100" dirty="0" smtClean="0">
                <a:solidFill>
                  <a:schemeClr val="bg1"/>
                </a:solidFill>
                <a:latin typeface="+mn-lt"/>
                <a:ea typeface="+mn-ea"/>
                <a:cs typeface="+mn-cs"/>
              </a:defRPr>
            </a:lvl3pPr>
            <a:lvl4pPr>
              <a:defRPr lang="de-DE" sz="1600" kern="1200" spc="100" dirty="0" smtClean="0">
                <a:solidFill>
                  <a:schemeClr val="bg1"/>
                </a:solidFill>
                <a:latin typeface="+mn-lt"/>
                <a:ea typeface="+mn-ea"/>
                <a:cs typeface="+mn-cs"/>
              </a:defRPr>
            </a:lvl4pPr>
            <a:lvl5pPr>
              <a:defRPr lang="de-DE" sz="1600" kern="1200" spc="100" dirty="0">
                <a:solidFill>
                  <a:schemeClr val="bg1"/>
                </a:solidFill>
                <a:latin typeface="+mn-lt"/>
                <a:ea typeface="+mn-ea"/>
                <a:cs typeface="+mn-cs"/>
              </a:defRPr>
            </a:lvl5pPr>
          </a:lstStyle>
          <a:p>
            <a:pPr lvl="0"/>
            <a:r>
              <a:rPr lang="de-DE" dirty="0"/>
              <a:t>Schritt 2 eintragen</a:t>
            </a:r>
          </a:p>
        </p:txBody>
      </p:sp>
      <p:sp>
        <p:nvSpPr>
          <p:cNvPr id="32" name="Textplatzhalter 3">
            <a:extLst>
              <a:ext uri="{FF2B5EF4-FFF2-40B4-BE49-F238E27FC236}">
                <a16:creationId xmlns:a16="http://schemas.microsoft.com/office/drawing/2014/main" id="{EE62F28D-E6EB-4959-8CD5-B7FC8DED13E4}"/>
              </a:ext>
            </a:extLst>
          </p:cNvPr>
          <p:cNvSpPr>
            <a:spLocks noGrp="1"/>
          </p:cNvSpPr>
          <p:nvPr>
            <p:ph type="body" sz="quarter" idx="21" hasCustomPrompt="1"/>
          </p:nvPr>
        </p:nvSpPr>
        <p:spPr>
          <a:xfrm>
            <a:off x="7290138" y="2099462"/>
            <a:ext cx="2700000" cy="540000"/>
          </a:xfrm>
          <a:prstGeom prst="rect">
            <a:avLst/>
          </a:prstGeom>
        </p:spPr>
        <p:txBody>
          <a:bodyPr lIns="360000" rIns="360000" anchor="ctr"/>
          <a:lstStyle>
            <a:lvl1pPr marL="0" indent="3175" algn="ctr">
              <a:defRPr lang="de-DE" sz="1600" kern="1200" spc="100" dirty="0" smtClean="0">
                <a:solidFill>
                  <a:schemeClr val="bg1"/>
                </a:solidFill>
                <a:latin typeface="+mn-lt"/>
                <a:ea typeface="+mn-ea"/>
                <a:cs typeface="+mn-cs"/>
              </a:defRPr>
            </a:lvl1pPr>
            <a:lvl2pPr>
              <a:defRPr lang="de-DE" sz="1600" kern="1200" spc="100" dirty="0" smtClean="0">
                <a:solidFill>
                  <a:schemeClr val="bg1"/>
                </a:solidFill>
                <a:latin typeface="+mn-lt"/>
                <a:ea typeface="+mn-ea"/>
                <a:cs typeface="+mn-cs"/>
              </a:defRPr>
            </a:lvl2pPr>
            <a:lvl3pPr>
              <a:defRPr lang="de-DE" sz="1600" kern="1200" spc="100" dirty="0" smtClean="0">
                <a:solidFill>
                  <a:schemeClr val="bg1"/>
                </a:solidFill>
                <a:latin typeface="+mn-lt"/>
                <a:ea typeface="+mn-ea"/>
                <a:cs typeface="+mn-cs"/>
              </a:defRPr>
            </a:lvl3pPr>
            <a:lvl4pPr>
              <a:defRPr lang="de-DE" sz="1600" kern="1200" spc="100" dirty="0" smtClean="0">
                <a:solidFill>
                  <a:schemeClr val="bg1"/>
                </a:solidFill>
                <a:latin typeface="+mn-lt"/>
                <a:ea typeface="+mn-ea"/>
                <a:cs typeface="+mn-cs"/>
              </a:defRPr>
            </a:lvl4pPr>
            <a:lvl5pPr>
              <a:defRPr lang="de-DE" sz="1600" kern="1200" spc="100" dirty="0">
                <a:solidFill>
                  <a:schemeClr val="bg1"/>
                </a:solidFill>
                <a:latin typeface="+mn-lt"/>
                <a:ea typeface="+mn-ea"/>
                <a:cs typeface="+mn-cs"/>
              </a:defRPr>
            </a:lvl5pPr>
          </a:lstStyle>
          <a:p>
            <a:pPr lvl="0"/>
            <a:r>
              <a:rPr lang="de-DE" dirty="0"/>
              <a:t>Schritt 3 eintragen</a:t>
            </a:r>
          </a:p>
        </p:txBody>
      </p:sp>
      <p:sp>
        <p:nvSpPr>
          <p:cNvPr id="33" name="Titel 2">
            <a:extLst>
              <a:ext uri="{FF2B5EF4-FFF2-40B4-BE49-F238E27FC236}">
                <a16:creationId xmlns:a16="http://schemas.microsoft.com/office/drawing/2014/main" id="{40BDC6E6-DA68-47AD-B0C8-5F6C96778FA3}"/>
              </a:ext>
            </a:extLst>
          </p:cNvPr>
          <p:cNvSpPr>
            <a:spLocks noGrp="1"/>
          </p:cNvSpPr>
          <p:nvPr>
            <p:ph type="title" hasCustomPrompt="1"/>
          </p:nvPr>
        </p:nvSpPr>
        <p:spPr>
          <a:xfrm>
            <a:off x="708253" y="684213"/>
            <a:ext cx="9288463" cy="682625"/>
          </a:xfrm>
        </p:spPr>
        <p:txBody>
          <a:bodyPr>
            <a:noAutofit/>
          </a:bodyPr>
          <a:lstStyle>
            <a:lvl1pPr>
              <a:defRPr/>
            </a:lvl1pPr>
          </a:lstStyle>
          <a:p>
            <a:r>
              <a:rPr lang="de-DE" dirty="0"/>
              <a:t>Ablaufdiagramm mit 3 Schritten</a:t>
            </a:r>
          </a:p>
        </p:txBody>
      </p:sp>
      <p:sp>
        <p:nvSpPr>
          <p:cNvPr id="34" name="Textplatzhalter 16">
            <a:extLst>
              <a:ext uri="{FF2B5EF4-FFF2-40B4-BE49-F238E27FC236}">
                <a16:creationId xmlns:a16="http://schemas.microsoft.com/office/drawing/2014/main" id="{3402E31A-8492-498F-900E-1F1915DCED9E}"/>
              </a:ext>
            </a:extLst>
          </p:cNvPr>
          <p:cNvSpPr>
            <a:spLocks noGrp="1"/>
          </p:cNvSpPr>
          <p:nvPr>
            <p:ph type="body" sz="quarter" idx="22" hasCustomPrompt="1"/>
          </p:nvPr>
        </p:nvSpPr>
        <p:spPr>
          <a:xfrm>
            <a:off x="708025" y="1703487"/>
            <a:ext cx="9288462" cy="193002"/>
          </a:xfrm>
          <a:prstGeom prst="rect">
            <a:avLst/>
          </a:prstGeom>
        </p:spPr>
        <p:txBody>
          <a:bodyPr vert="horz" lIns="0" tIns="0" rIns="0" bIns="0" rtlCol="0">
            <a:noAutofit/>
          </a:bodyPr>
          <a:lstStyle>
            <a:lvl1pPr>
              <a:defRPr kumimoji="0" lang="de-DE" sz="1600" b="0" i="0" u="none" strike="noStrike" kern="1200" cap="none" spc="100" normalizeH="0" baseline="0" dirty="0">
                <a:ln>
                  <a:noFill/>
                </a:ln>
                <a:solidFill>
                  <a:srgbClr val="1E325F"/>
                </a:solidFill>
                <a:effectLst/>
                <a:uLnTx/>
                <a:uFillTx/>
                <a:latin typeface="+mn-lt"/>
                <a:ea typeface="+mn-ea"/>
                <a:cs typeface="+mn-cs"/>
              </a:defRPr>
            </a:lvl1pPr>
          </a:lstStyle>
          <a:p>
            <a:pPr lvl="0"/>
            <a:r>
              <a:rPr lang="de-DE" dirty="0"/>
              <a:t>ggf. Subline eintragen</a:t>
            </a:r>
          </a:p>
        </p:txBody>
      </p:sp>
    </p:spTree>
    <p:extLst>
      <p:ext uri="{BB962C8B-B14F-4D97-AF65-F5344CB8AC3E}">
        <p14:creationId xmlns:p14="http://schemas.microsoft.com/office/powerpoint/2010/main" val="13614063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
                                            <p:bg/>
                                          </p:spTgt>
                                        </p:tgtEl>
                                        <p:attrNameLst>
                                          <p:attrName>style.visibility</p:attrName>
                                        </p:attrNameLst>
                                      </p:cBhvr>
                                      <p:to>
                                        <p:strVal val="visible"/>
                                      </p:to>
                                    </p:set>
                                    <p:animEffect transition="in" filter="fade">
                                      <p:cBhvr>
                                        <p:cTn id="10" dur="500"/>
                                        <p:tgtEl>
                                          <p:spTgt spid="17">
                                            <p:bg/>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7">
                                            <p:txEl>
                                              <p:pRg st="0" end="0"/>
                                            </p:txEl>
                                          </p:spTgt>
                                        </p:tgtEl>
                                        <p:attrNameLst>
                                          <p:attrName>style.visibility</p:attrName>
                                        </p:attrNameLst>
                                      </p:cBhvr>
                                      <p:to>
                                        <p:strVal val="visible"/>
                                      </p:to>
                                    </p:set>
                                    <p:animEffect transition="in" filter="fade">
                                      <p:cBhvr>
                                        <p:cTn id="15" dur="500"/>
                                        <p:tgtEl>
                                          <p:spTgt spid="17">
                                            <p:txEl>
                                              <p:pRg st="0" end="0"/>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9">
                                            <p:bg/>
                                          </p:spTgt>
                                        </p:tgtEl>
                                        <p:attrNameLst>
                                          <p:attrName>style.visibility</p:attrName>
                                        </p:attrNameLst>
                                      </p:cBhvr>
                                      <p:to>
                                        <p:strVal val="visible"/>
                                      </p:to>
                                    </p:set>
                                    <p:animEffect transition="in" filter="fade">
                                      <p:cBhvr>
                                        <p:cTn id="26" dur="500"/>
                                        <p:tgtEl>
                                          <p:spTgt spid="29">
                                            <p:bg/>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9">
                                            <p:txEl>
                                              <p:pRg st="0" end="0"/>
                                            </p:txEl>
                                          </p:spTgt>
                                        </p:tgtEl>
                                        <p:attrNameLst>
                                          <p:attrName>style.visibility</p:attrName>
                                        </p:attrNameLst>
                                      </p:cBhvr>
                                      <p:to>
                                        <p:strVal val="visible"/>
                                      </p:to>
                                    </p:set>
                                    <p:animEffect transition="in" filter="fade">
                                      <p:cBhvr>
                                        <p:cTn id="31" dur="500"/>
                                        <p:tgtEl>
                                          <p:spTgt spid="29">
                                            <p:txEl>
                                              <p:pRg st="0" end="0"/>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1">
                                            <p:txEl>
                                              <p:pRg st="0" end="0"/>
                                            </p:txEl>
                                          </p:spTgt>
                                        </p:tgtEl>
                                        <p:attrNameLst>
                                          <p:attrName>style.visibility</p:attrName>
                                        </p:attrNameLst>
                                      </p:cBhvr>
                                      <p:to>
                                        <p:strVal val="visible"/>
                                      </p:to>
                                    </p:set>
                                    <p:animEffect transition="in" filter="fade">
                                      <p:cBhvr>
                                        <p:cTn id="34" dur="500"/>
                                        <p:tgtEl>
                                          <p:spTgt spid="31">
                                            <p:txEl>
                                              <p:pRg st="0" end="0"/>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500"/>
                                        <p:tgtEl>
                                          <p:spTgt spid="26"/>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500"/>
                                        <p:tgtEl>
                                          <p:spTgt spid="24"/>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30">
                                            <p:bg/>
                                          </p:spTgt>
                                        </p:tgtEl>
                                        <p:attrNameLst>
                                          <p:attrName>style.visibility</p:attrName>
                                        </p:attrNameLst>
                                      </p:cBhvr>
                                      <p:to>
                                        <p:strVal val="visible"/>
                                      </p:to>
                                    </p:set>
                                    <p:animEffect transition="in" filter="fade">
                                      <p:cBhvr>
                                        <p:cTn id="45" dur="500"/>
                                        <p:tgtEl>
                                          <p:spTgt spid="30">
                                            <p:bg/>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30">
                                            <p:txEl>
                                              <p:pRg st="0" end="0"/>
                                            </p:txEl>
                                          </p:spTgt>
                                        </p:tgtEl>
                                        <p:attrNameLst>
                                          <p:attrName>style.visibility</p:attrName>
                                        </p:attrNameLst>
                                      </p:cBhvr>
                                      <p:to>
                                        <p:strVal val="visible"/>
                                      </p:to>
                                    </p:set>
                                    <p:animEffect transition="in" filter="fade">
                                      <p:cBhvr>
                                        <p:cTn id="50" dur="500"/>
                                        <p:tgtEl>
                                          <p:spTgt spid="30">
                                            <p:txEl>
                                              <p:pRg st="0" end="0"/>
                                            </p:txEl>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2">
                                            <p:txEl>
                                              <p:pRg st="0" end="0"/>
                                            </p:txEl>
                                          </p:spTgt>
                                        </p:tgtEl>
                                        <p:attrNameLst>
                                          <p:attrName>style.visibility</p:attrName>
                                        </p:attrNameLst>
                                      </p:cBhvr>
                                      <p:to>
                                        <p:strVal val="visible"/>
                                      </p:to>
                                    </p:set>
                                    <p:animEffect transition="in" filter="fade">
                                      <p:cBhvr>
                                        <p:cTn id="53" dur="500"/>
                                        <p:tgtEl>
                                          <p:spTgt spid="32">
                                            <p:txEl>
                                              <p:pRg st="0" end="0"/>
                                            </p:txEl>
                                          </p:spTgt>
                                        </p:tgtEl>
                                      </p:cBhvr>
                                    </p:animEffect>
                                  </p:childTnLst>
                                </p:cTn>
                              </p:par>
                              <p:par>
                                <p:cTn id="54" presetID="10" presetClass="entr" presetSubtype="0" fill="hold" nodeType="with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fade">
                                      <p:cBhvr>
                                        <p:cTn id="56" dur="500"/>
                                        <p:tgtEl>
                                          <p:spTgt spid="27"/>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34">
                                            <p:bg/>
                                          </p:spTgt>
                                        </p:tgtEl>
                                        <p:attrNameLst>
                                          <p:attrName>style.visibility</p:attrName>
                                        </p:attrNameLst>
                                      </p:cBhvr>
                                      <p:to>
                                        <p:strVal val="visible"/>
                                      </p:to>
                                    </p:set>
                                    <p:animEffect transition="in" filter="fade">
                                      <p:cBhvr>
                                        <p:cTn id="59" dur="500"/>
                                        <p:tgtEl>
                                          <p:spTgt spid="34">
                                            <p:bg/>
                                          </p:spTgt>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34">
                                            <p:txEl>
                                              <p:pRg st="0" end="0"/>
                                            </p:txEl>
                                          </p:spTgt>
                                        </p:tgtEl>
                                        <p:attrNameLst>
                                          <p:attrName>style.visibility</p:attrName>
                                        </p:attrNameLst>
                                      </p:cBhvr>
                                      <p:to>
                                        <p:strVal val="visible"/>
                                      </p:to>
                                    </p:set>
                                    <p:animEffect transition="in" filter="fade">
                                      <p:cBhvr>
                                        <p:cTn id="64" dur="500"/>
                                        <p:tgtEl>
                                          <p:spTgt spid="3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17" grpId="0" build="p" animBg="1">
        <p:tmplLst>
          <p:tmpl>
            <p:tnLst>
              <p:par>
                <p:cTn presetID="10"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 lvl="1">
            <p:tnLst>
              <p:par>
                <p:cTn presetID="10" presetClass="entr" presetSubtype="0" fill="hold" nodeType="click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4" grpId="0" build="p">
        <p:tmplLst>
          <p:tmpl lvl="1">
            <p:tnLst>
              <p:par>
                <p:cTn presetID="10" presetClass="entr" presetSubtype="0" fill="hold" nodeType="with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22" grpId="0" animBg="1"/>
      <p:bldP spid="24" grpId="0" animBg="1"/>
      <p:bldP spid="29" grpId="0" build="p" animBg="1">
        <p:tmplLst>
          <p:tmpl>
            <p:tnLst>
              <p:par>
                <p:cTn presetID="10" presetClass="entr" presetSubtype="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 lvl="1">
            <p:tnLst>
              <p:par>
                <p:cTn presetID="10" presetClass="entr" presetSubtype="0" fill="hold" nodeType="click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build="p" animBg="1">
        <p:tmplLst>
          <p:tmpl>
            <p:tnLst>
              <p:par>
                <p:cTn presetID="10" presetClass="entr" presetSubtype="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 lvl="1">
            <p:tnLst>
              <p:par>
                <p:cTn presetID="10" presetClass="entr" presetSubtype="0" fill="hold" nodeType="click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P spid="31" grpId="0" build="p">
        <p:tmplLst>
          <p:tmpl lvl="1">
            <p:tnLst>
              <p:par>
                <p:cTn presetID="10" presetClass="entr" presetSubtype="0" fill="hold" nodeType="with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2" grpId="0" build="p">
        <p:tmplLst>
          <p:tmpl lvl="1">
            <p:tnLst>
              <p:par>
                <p:cTn presetID="10" presetClass="entr" presetSubtype="0" fill="hold" nodeType="with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34" grpId="0" build="p" animBg="1">
        <p:tmplLst>
          <p:tmpl>
            <p:tnLst>
              <p:par>
                <p:cTn presetID="10" presetClass="entr" presetSubtype="0" fill="hold" nodeType="with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 lvl="1">
            <p:tnLst>
              <p:par>
                <p:cTn presetID="10" presetClass="entr" presetSubtype="0" fill="hold" nodeType="click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Lst>
  </p:timing>
  <p:extLst mod="1">
    <p:ext uri="{DCECCB84-F9BA-43D5-87BE-67443E8EF086}">
      <p15:sldGuideLst xmlns:p15="http://schemas.microsoft.com/office/powerpoint/2012/main">
        <p15:guide id="1" pos="442">
          <p15:clr>
            <a:srgbClr val="FBAE40"/>
          </p15:clr>
        </p15:guide>
        <p15:guide id="2" pos="6293">
          <p15:clr>
            <a:srgbClr val="FBAE40"/>
          </p15:clr>
        </p15:guide>
        <p15:guide id="3" orient="horz" pos="4309">
          <p15:clr>
            <a:srgbClr val="FBAE40"/>
          </p15:clr>
        </p15:guide>
        <p15:guide id="4" orient="horz" pos="1066">
          <p15:clr>
            <a:srgbClr val="FBAE40"/>
          </p15:clr>
        </p15:guide>
        <p15:guide id="5" orient="horz" pos="861">
          <p15:clr>
            <a:srgbClr val="FBAE40"/>
          </p15:clr>
        </p15:guide>
        <p15:guide id="6" orient="horz" pos="431">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41 Ablaufdiagramm Kasten mit 4 Schritten">
    <p:spTree>
      <p:nvGrpSpPr>
        <p:cNvPr id="1" name=""/>
        <p:cNvGrpSpPr/>
        <p:nvPr/>
      </p:nvGrpSpPr>
      <p:grpSpPr>
        <a:xfrm>
          <a:off x="0" y="0"/>
          <a:ext cx="0" cy="0"/>
          <a:chOff x="0" y="0"/>
          <a:chExt cx="0" cy="0"/>
        </a:xfrm>
      </p:grpSpPr>
      <p:sp>
        <p:nvSpPr>
          <p:cNvPr id="17" name="Textplatzhalter 16">
            <a:extLst>
              <a:ext uri="{FF2B5EF4-FFF2-40B4-BE49-F238E27FC236}">
                <a16:creationId xmlns:a16="http://schemas.microsoft.com/office/drawing/2014/main" id="{BB56B0A6-E4B7-4BC5-9A6E-528C222A7147}"/>
              </a:ext>
            </a:extLst>
          </p:cNvPr>
          <p:cNvSpPr>
            <a:spLocks noGrp="1"/>
          </p:cNvSpPr>
          <p:nvPr>
            <p:ph type="body" sz="quarter" idx="13" hasCustomPrompt="1"/>
          </p:nvPr>
        </p:nvSpPr>
        <p:spPr>
          <a:xfrm>
            <a:off x="701673" y="2756699"/>
            <a:ext cx="1980000" cy="2070000"/>
          </a:xfrm>
          <a:prstGeom prst="rect">
            <a:avLst/>
          </a:prstGeom>
          <a:solidFill>
            <a:schemeClr val="bg1">
              <a:lumMod val="95000"/>
            </a:schemeClr>
          </a:solidFill>
        </p:spPr>
        <p:txBody>
          <a:bodyPr wrap="square" lIns="72000" tIns="72000" rIns="72000" bIns="72000">
            <a:noAutofit/>
          </a:bodyPr>
          <a:lstStyle>
            <a:lvl1pPr marL="176212" indent="-171450" algn="l" defTabSz="995507" rtl="0" eaLnBrk="1" latinLnBrk="0" hangingPunct="1">
              <a:lnSpc>
                <a:spcPct val="125000"/>
              </a:lnSpc>
              <a:spcAft>
                <a:spcPts val="782"/>
              </a:spcAft>
              <a:buClr>
                <a:schemeClr val="tx2"/>
              </a:buClr>
              <a:buSzPct val="120000"/>
              <a:buFont typeface="Wingdings" panose="05000000000000000000" pitchFamily="2" charset="2"/>
              <a:buChar char="§"/>
              <a:tabLst>
                <a:tab pos="323850" algn="l"/>
              </a:tabLst>
              <a:defRPr lang="de-DE" sz="1400" kern="1200" spc="-10" dirty="0" smtClean="0">
                <a:solidFill>
                  <a:srgbClr val="231F20"/>
                </a:solidFill>
                <a:latin typeface="Arial"/>
                <a:ea typeface="+mn-ea"/>
                <a:cs typeface="+mn-cs"/>
              </a:defRPr>
            </a:lvl1pPr>
            <a:lvl2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smtClean="0">
                <a:solidFill>
                  <a:srgbClr val="231F20"/>
                </a:solidFill>
                <a:latin typeface="Arial"/>
                <a:ea typeface="+mn-ea"/>
                <a:cs typeface="+mn-cs"/>
              </a:defRPr>
            </a:lvl2pPr>
            <a:lvl3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smtClean="0">
                <a:solidFill>
                  <a:srgbClr val="231F20"/>
                </a:solidFill>
                <a:latin typeface="Arial"/>
                <a:ea typeface="+mn-ea"/>
                <a:cs typeface="+mn-cs"/>
              </a:defRPr>
            </a:lvl3pPr>
            <a:lvl4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smtClean="0">
                <a:solidFill>
                  <a:srgbClr val="231F20"/>
                </a:solidFill>
                <a:latin typeface="Arial"/>
                <a:ea typeface="+mn-ea"/>
                <a:cs typeface="+mn-cs"/>
              </a:defRPr>
            </a:lvl4pPr>
            <a:lvl5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a:solidFill>
                  <a:srgbClr val="231F20"/>
                </a:solidFill>
                <a:latin typeface="Arial"/>
                <a:ea typeface="+mn-ea"/>
                <a:cs typeface="+mn-cs"/>
              </a:defRPr>
            </a:lvl5pPr>
          </a:lstStyle>
          <a:p>
            <a:pPr lvl="0"/>
            <a:r>
              <a:rPr lang="de-DE" dirty="0"/>
              <a:t>Text eintragen</a:t>
            </a:r>
          </a:p>
        </p:txBody>
      </p:sp>
      <p:sp>
        <p:nvSpPr>
          <p:cNvPr id="20" name="object 5">
            <a:extLst>
              <a:ext uri="{FF2B5EF4-FFF2-40B4-BE49-F238E27FC236}">
                <a16:creationId xmlns:a16="http://schemas.microsoft.com/office/drawing/2014/main" id="{E009AF5B-72A9-41A6-B3F9-C7C8531D496B}"/>
              </a:ext>
            </a:extLst>
          </p:cNvPr>
          <p:cNvSpPr txBox="1"/>
          <p:nvPr userDrawn="1"/>
        </p:nvSpPr>
        <p:spPr>
          <a:xfrm>
            <a:off x="701673" y="2099462"/>
            <a:ext cx="1980000" cy="540000"/>
          </a:xfrm>
          <a:prstGeom prst="rect">
            <a:avLst/>
          </a:prstGeom>
          <a:solidFill>
            <a:srgbClr val="3791AA"/>
          </a:solidFill>
        </p:spPr>
        <p:txBody>
          <a:bodyPr vert="horz" wrap="square" lIns="0" tIns="0" rIns="0" bIns="0" rtlCol="0" anchor="ctr">
            <a:noAutofit/>
          </a:bodyPr>
          <a:lstStyle/>
          <a:p>
            <a:pPr marL="12700" algn="ctr">
              <a:lnSpc>
                <a:spcPct val="125000"/>
              </a:lnSpc>
              <a:spcBef>
                <a:spcPts val="100"/>
              </a:spcBef>
            </a:pPr>
            <a:endParaRPr sz="1600" spc="100" dirty="0">
              <a:solidFill>
                <a:schemeClr val="bg1"/>
              </a:solidFill>
            </a:endParaRPr>
          </a:p>
        </p:txBody>
      </p:sp>
      <p:graphicFrame>
        <p:nvGraphicFramePr>
          <p:cNvPr id="11" name="Objekt 10" hidden="1">
            <a:extLst>
              <a:ext uri="{FF2B5EF4-FFF2-40B4-BE49-F238E27FC236}">
                <a16:creationId xmlns:a16="http://schemas.microsoft.com/office/drawing/2014/main" id="{BE8A8B60-119A-4CDB-B9D0-D08DF7F4F045}"/>
              </a:ext>
            </a:extLst>
          </p:cNvPr>
          <p:cNvGraphicFramePr>
            <a:graphicFrameLocks noChangeAspect="1"/>
          </p:cNvGraphicFramePr>
          <p:nvPr userDrawn="1">
            <p:custDataLst>
              <p:tags r:id="rId2"/>
            </p:custDataLst>
            <p:extLst>
              <p:ext uri="{D42A27DB-BD31-4B8C-83A1-F6EECF244321}">
                <p14:modId xmlns:p14="http://schemas.microsoft.com/office/powerpoint/2010/main" val="3518136736"/>
              </p:ext>
            </p:extLst>
          </p:nvPr>
        </p:nvGraphicFramePr>
        <p:xfrm>
          <a:off x="1860" y="1752"/>
          <a:ext cx="1855" cy="1750"/>
        </p:xfrm>
        <a:graphic>
          <a:graphicData uri="http://schemas.openxmlformats.org/presentationml/2006/ole">
            <mc:AlternateContent xmlns:mc="http://schemas.openxmlformats.org/markup-compatibility/2006">
              <mc:Choice xmlns:v="urn:schemas-microsoft-com:vml" Requires="v">
                <p:oleObj spid="_x0000_s623118" name="think-cell Folie" r:id="rId4" imgW="6350000" imgH="6350000" progId="TCLayout.ActiveDocument.1">
                  <p:embed/>
                </p:oleObj>
              </mc:Choice>
              <mc:Fallback>
                <p:oleObj name="think-cell Folie" r:id="rId4" imgW="6350000" imgH="6350000" progId="TCLayout.ActiveDocument.1">
                  <p:embed/>
                  <p:pic>
                    <p:nvPicPr>
                      <p:cNvPr id="11" name="Objekt 10" hidden="1">
                        <a:extLst>
                          <a:ext uri="{FF2B5EF4-FFF2-40B4-BE49-F238E27FC236}">
                            <a16:creationId xmlns:a16="http://schemas.microsoft.com/office/drawing/2014/main" id="{BE8A8B60-119A-4CDB-B9D0-D08DF7F4F04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60" y="1752"/>
                        <a:ext cx="1855" cy="1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4" name="Textplatzhalter 3">
            <a:extLst>
              <a:ext uri="{FF2B5EF4-FFF2-40B4-BE49-F238E27FC236}">
                <a16:creationId xmlns:a16="http://schemas.microsoft.com/office/drawing/2014/main" id="{58804B59-DE54-4735-977D-5F8DF5540781}"/>
              </a:ext>
            </a:extLst>
          </p:cNvPr>
          <p:cNvSpPr>
            <a:spLocks noGrp="1"/>
          </p:cNvSpPr>
          <p:nvPr>
            <p:ph type="body" sz="quarter" idx="10" hasCustomPrompt="1"/>
          </p:nvPr>
        </p:nvSpPr>
        <p:spPr>
          <a:xfrm>
            <a:off x="701673" y="2099462"/>
            <a:ext cx="1980000" cy="540000"/>
          </a:xfrm>
          <a:prstGeom prst="rect">
            <a:avLst/>
          </a:prstGeom>
        </p:spPr>
        <p:txBody>
          <a:bodyPr lIns="360000" rIns="360000" anchor="ctr"/>
          <a:lstStyle>
            <a:lvl1pPr marL="0" indent="3175" algn="ctr">
              <a:defRPr lang="de-DE" sz="1600" kern="1200" spc="100" dirty="0" smtClean="0">
                <a:solidFill>
                  <a:schemeClr val="bg1"/>
                </a:solidFill>
                <a:latin typeface="+mn-lt"/>
                <a:ea typeface="+mn-ea"/>
                <a:cs typeface="+mn-cs"/>
              </a:defRPr>
            </a:lvl1pPr>
            <a:lvl2pPr>
              <a:defRPr lang="de-DE" sz="1600" kern="1200" spc="100" dirty="0" smtClean="0">
                <a:solidFill>
                  <a:schemeClr val="bg1"/>
                </a:solidFill>
                <a:latin typeface="+mn-lt"/>
                <a:ea typeface="+mn-ea"/>
                <a:cs typeface="+mn-cs"/>
              </a:defRPr>
            </a:lvl2pPr>
            <a:lvl3pPr>
              <a:defRPr lang="de-DE" sz="1600" kern="1200" spc="100" dirty="0" smtClean="0">
                <a:solidFill>
                  <a:schemeClr val="bg1"/>
                </a:solidFill>
                <a:latin typeface="+mn-lt"/>
                <a:ea typeface="+mn-ea"/>
                <a:cs typeface="+mn-cs"/>
              </a:defRPr>
            </a:lvl3pPr>
            <a:lvl4pPr>
              <a:defRPr lang="de-DE" sz="1600" kern="1200" spc="100" dirty="0" smtClean="0">
                <a:solidFill>
                  <a:schemeClr val="bg1"/>
                </a:solidFill>
                <a:latin typeface="+mn-lt"/>
                <a:ea typeface="+mn-ea"/>
                <a:cs typeface="+mn-cs"/>
              </a:defRPr>
            </a:lvl4pPr>
            <a:lvl5pPr>
              <a:defRPr lang="de-DE" sz="1600" kern="1200" spc="100" dirty="0">
                <a:solidFill>
                  <a:schemeClr val="bg1"/>
                </a:solidFill>
                <a:latin typeface="+mn-lt"/>
                <a:ea typeface="+mn-ea"/>
                <a:cs typeface="+mn-cs"/>
              </a:defRPr>
            </a:lvl5pPr>
          </a:lstStyle>
          <a:p>
            <a:pPr lvl="0"/>
            <a:r>
              <a:rPr lang="de-DE" dirty="0"/>
              <a:t>Schritt 1 eintragen</a:t>
            </a:r>
          </a:p>
        </p:txBody>
      </p:sp>
      <p:sp>
        <p:nvSpPr>
          <p:cNvPr id="22" name="object 7">
            <a:extLst>
              <a:ext uri="{FF2B5EF4-FFF2-40B4-BE49-F238E27FC236}">
                <a16:creationId xmlns:a16="http://schemas.microsoft.com/office/drawing/2014/main" id="{940AC347-ABC6-4B4C-929D-F773730E7EB1}"/>
              </a:ext>
            </a:extLst>
          </p:cNvPr>
          <p:cNvSpPr txBox="1"/>
          <p:nvPr userDrawn="1"/>
        </p:nvSpPr>
        <p:spPr>
          <a:xfrm>
            <a:off x="3137828" y="2099462"/>
            <a:ext cx="1980000" cy="540000"/>
          </a:xfrm>
          <a:prstGeom prst="rect">
            <a:avLst/>
          </a:prstGeom>
          <a:solidFill>
            <a:srgbClr val="8CBE32"/>
          </a:solidFill>
        </p:spPr>
        <p:txBody>
          <a:bodyPr vert="horz" wrap="square" lIns="0" tIns="0" rIns="0" bIns="0" rtlCol="0" anchor="ctr">
            <a:noAutofit/>
          </a:bodyPr>
          <a:lstStyle/>
          <a:p>
            <a:pPr algn="ctr">
              <a:spcBef>
                <a:spcPts val="1020"/>
              </a:spcBef>
            </a:pPr>
            <a:endParaRPr sz="1600" spc="100" dirty="0">
              <a:solidFill>
                <a:schemeClr val="bg1"/>
              </a:solidFill>
            </a:endParaRPr>
          </a:p>
        </p:txBody>
      </p:sp>
      <p:sp>
        <p:nvSpPr>
          <p:cNvPr id="24" name="object 9">
            <a:extLst>
              <a:ext uri="{FF2B5EF4-FFF2-40B4-BE49-F238E27FC236}">
                <a16:creationId xmlns:a16="http://schemas.microsoft.com/office/drawing/2014/main" id="{81A86D96-EB03-4AB0-BA5B-6ED7B317992D}"/>
              </a:ext>
            </a:extLst>
          </p:cNvPr>
          <p:cNvSpPr txBox="1"/>
          <p:nvPr userDrawn="1"/>
        </p:nvSpPr>
        <p:spPr>
          <a:xfrm>
            <a:off x="5573983" y="2099462"/>
            <a:ext cx="1980000" cy="540000"/>
          </a:xfrm>
          <a:prstGeom prst="rect">
            <a:avLst/>
          </a:prstGeom>
          <a:solidFill>
            <a:srgbClr val="8CB4DC"/>
          </a:solidFill>
        </p:spPr>
        <p:txBody>
          <a:bodyPr vert="horz" wrap="square" lIns="0" tIns="0" rIns="0" bIns="0" rtlCol="0" anchor="ctr">
            <a:noAutofit/>
          </a:bodyPr>
          <a:lstStyle/>
          <a:p>
            <a:pPr algn="ctr">
              <a:spcBef>
                <a:spcPts val="1020"/>
              </a:spcBef>
            </a:pPr>
            <a:endParaRPr sz="1600" spc="100" dirty="0">
              <a:solidFill>
                <a:schemeClr val="bg1"/>
              </a:solidFill>
            </a:endParaRPr>
          </a:p>
        </p:txBody>
      </p:sp>
      <p:sp>
        <p:nvSpPr>
          <p:cNvPr id="29" name="Textplatzhalter 16">
            <a:extLst>
              <a:ext uri="{FF2B5EF4-FFF2-40B4-BE49-F238E27FC236}">
                <a16:creationId xmlns:a16="http://schemas.microsoft.com/office/drawing/2014/main" id="{8FB9EC58-3178-447F-8417-6F263BCF3B9D}"/>
              </a:ext>
            </a:extLst>
          </p:cNvPr>
          <p:cNvSpPr>
            <a:spLocks noGrp="1"/>
          </p:cNvSpPr>
          <p:nvPr>
            <p:ph type="body" sz="quarter" idx="18" hasCustomPrompt="1"/>
          </p:nvPr>
        </p:nvSpPr>
        <p:spPr>
          <a:xfrm>
            <a:off x="3137828" y="2756699"/>
            <a:ext cx="1980000" cy="2070000"/>
          </a:xfrm>
          <a:prstGeom prst="rect">
            <a:avLst/>
          </a:prstGeom>
          <a:solidFill>
            <a:schemeClr val="bg1">
              <a:lumMod val="95000"/>
            </a:schemeClr>
          </a:solidFill>
        </p:spPr>
        <p:txBody>
          <a:bodyPr wrap="square" lIns="72000" tIns="72000" rIns="72000" bIns="72000">
            <a:noAutofit/>
          </a:bodyPr>
          <a:lstStyle>
            <a:lvl1pPr marL="176212" indent="-171450" algn="l" defTabSz="995507" rtl="0" eaLnBrk="1" latinLnBrk="0" hangingPunct="1">
              <a:lnSpc>
                <a:spcPct val="125000"/>
              </a:lnSpc>
              <a:spcAft>
                <a:spcPts val="782"/>
              </a:spcAft>
              <a:buClr>
                <a:schemeClr val="tx2"/>
              </a:buClr>
              <a:buSzPct val="120000"/>
              <a:buFont typeface="Wingdings" panose="05000000000000000000" pitchFamily="2" charset="2"/>
              <a:buChar char="§"/>
              <a:tabLst>
                <a:tab pos="323850" algn="l"/>
              </a:tabLst>
              <a:defRPr lang="de-DE" sz="1400" kern="1200" spc="-10" dirty="0" smtClean="0">
                <a:solidFill>
                  <a:srgbClr val="231F20"/>
                </a:solidFill>
                <a:latin typeface="Arial"/>
                <a:ea typeface="+mn-ea"/>
                <a:cs typeface="+mn-cs"/>
              </a:defRPr>
            </a:lvl1pPr>
            <a:lvl2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smtClean="0">
                <a:solidFill>
                  <a:srgbClr val="231F20"/>
                </a:solidFill>
                <a:latin typeface="Arial"/>
                <a:ea typeface="+mn-ea"/>
                <a:cs typeface="+mn-cs"/>
              </a:defRPr>
            </a:lvl2pPr>
            <a:lvl3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smtClean="0">
                <a:solidFill>
                  <a:srgbClr val="231F20"/>
                </a:solidFill>
                <a:latin typeface="Arial"/>
                <a:ea typeface="+mn-ea"/>
                <a:cs typeface="+mn-cs"/>
              </a:defRPr>
            </a:lvl3pPr>
            <a:lvl4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smtClean="0">
                <a:solidFill>
                  <a:srgbClr val="231F20"/>
                </a:solidFill>
                <a:latin typeface="Arial"/>
                <a:ea typeface="+mn-ea"/>
                <a:cs typeface="+mn-cs"/>
              </a:defRPr>
            </a:lvl4pPr>
            <a:lvl5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a:solidFill>
                  <a:srgbClr val="231F20"/>
                </a:solidFill>
                <a:latin typeface="Arial"/>
                <a:ea typeface="+mn-ea"/>
                <a:cs typeface="+mn-cs"/>
              </a:defRPr>
            </a:lvl5pPr>
          </a:lstStyle>
          <a:p>
            <a:pPr lvl="0"/>
            <a:r>
              <a:rPr lang="de-DE" dirty="0"/>
              <a:t>Text eintragen</a:t>
            </a:r>
          </a:p>
        </p:txBody>
      </p:sp>
      <p:sp>
        <p:nvSpPr>
          <p:cNvPr id="30" name="Textplatzhalter 16">
            <a:extLst>
              <a:ext uri="{FF2B5EF4-FFF2-40B4-BE49-F238E27FC236}">
                <a16:creationId xmlns:a16="http://schemas.microsoft.com/office/drawing/2014/main" id="{F3C483F7-6CAD-4765-B823-971879C159F6}"/>
              </a:ext>
            </a:extLst>
          </p:cNvPr>
          <p:cNvSpPr>
            <a:spLocks noGrp="1"/>
          </p:cNvSpPr>
          <p:nvPr>
            <p:ph type="body" sz="quarter" idx="19" hasCustomPrompt="1"/>
          </p:nvPr>
        </p:nvSpPr>
        <p:spPr>
          <a:xfrm>
            <a:off x="5573983" y="2756699"/>
            <a:ext cx="1980000" cy="2070000"/>
          </a:xfrm>
          <a:prstGeom prst="rect">
            <a:avLst/>
          </a:prstGeom>
          <a:solidFill>
            <a:schemeClr val="bg1">
              <a:lumMod val="95000"/>
            </a:schemeClr>
          </a:solidFill>
        </p:spPr>
        <p:txBody>
          <a:bodyPr wrap="square" lIns="72000" tIns="72000" rIns="72000" bIns="72000">
            <a:noAutofit/>
          </a:bodyPr>
          <a:lstStyle>
            <a:lvl1pPr marL="176212" indent="-171450" algn="l" defTabSz="995507" rtl="0" eaLnBrk="1" latinLnBrk="0" hangingPunct="1">
              <a:lnSpc>
                <a:spcPct val="125000"/>
              </a:lnSpc>
              <a:spcAft>
                <a:spcPts val="782"/>
              </a:spcAft>
              <a:buClr>
                <a:schemeClr val="tx2"/>
              </a:buClr>
              <a:buSzPct val="120000"/>
              <a:buFont typeface="Wingdings" panose="05000000000000000000" pitchFamily="2" charset="2"/>
              <a:buChar char="§"/>
              <a:tabLst>
                <a:tab pos="323850" algn="l"/>
              </a:tabLst>
              <a:defRPr lang="de-DE" sz="1400" kern="1200" spc="-10" dirty="0" smtClean="0">
                <a:solidFill>
                  <a:srgbClr val="231F20"/>
                </a:solidFill>
                <a:latin typeface="Arial"/>
                <a:ea typeface="+mn-ea"/>
                <a:cs typeface="+mn-cs"/>
              </a:defRPr>
            </a:lvl1pPr>
            <a:lvl2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smtClean="0">
                <a:solidFill>
                  <a:srgbClr val="231F20"/>
                </a:solidFill>
                <a:latin typeface="Arial"/>
                <a:ea typeface="+mn-ea"/>
                <a:cs typeface="+mn-cs"/>
              </a:defRPr>
            </a:lvl2pPr>
            <a:lvl3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smtClean="0">
                <a:solidFill>
                  <a:srgbClr val="231F20"/>
                </a:solidFill>
                <a:latin typeface="Arial"/>
                <a:ea typeface="+mn-ea"/>
                <a:cs typeface="+mn-cs"/>
              </a:defRPr>
            </a:lvl3pPr>
            <a:lvl4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smtClean="0">
                <a:solidFill>
                  <a:srgbClr val="231F20"/>
                </a:solidFill>
                <a:latin typeface="Arial"/>
                <a:ea typeface="+mn-ea"/>
                <a:cs typeface="+mn-cs"/>
              </a:defRPr>
            </a:lvl4pPr>
            <a:lvl5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a:solidFill>
                  <a:srgbClr val="231F20"/>
                </a:solidFill>
                <a:latin typeface="Arial"/>
                <a:ea typeface="+mn-ea"/>
                <a:cs typeface="+mn-cs"/>
              </a:defRPr>
            </a:lvl5pPr>
          </a:lstStyle>
          <a:p>
            <a:pPr lvl="0"/>
            <a:r>
              <a:rPr lang="de-DE" dirty="0"/>
              <a:t>Text eintragen</a:t>
            </a:r>
          </a:p>
        </p:txBody>
      </p:sp>
      <p:cxnSp>
        <p:nvCxnSpPr>
          <p:cNvPr id="26" name="Gerade Verbindung mit Pfeil 25">
            <a:extLst>
              <a:ext uri="{FF2B5EF4-FFF2-40B4-BE49-F238E27FC236}">
                <a16:creationId xmlns:a16="http://schemas.microsoft.com/office/drawing/2014/main" id="{23FFBC82-73DF-4261-8603-41D62647007E}"/>
              </a:ext>
            </a:extLst>
          </p:cNvPr>
          <p:cNvCxnSpPr>
            <a:cxnSpLocks/>
          </p:cNvCxnSpPr>
          <p:nvPr userDrawn="1"/>
        </p:nvCxnSpPr>
        <p:spPr>
          <a:xfrm>
            <a:off x="2778573" y="3449462"/>
            <a:ext cx="262355" cy="0"/>
          </a:xfrm>
          <a:prstGeom prst="straightConnector1">
            <a:avLst/>
          </a:prstGeom>
          <a:ln w="12700">
            <a:headEnd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27" name="Gerade Verbindung mit Pfeil 26">
            <a:extLst>
              <a:ext uri="{FF2B5EF4-FFF2-40B4-BE49-F238E27FC236}">
                <a16:creationId xmlns:a16="http://schemas.microsoft.com/office/drawing/2014/main" id="{AF15FC83-9D96-45F2-B2BE-23C048FDB471}"/>
              </a:ext>
            </a:extLst>
          </p:cNvPr>
          <p:cNvCxnSpPr>
            <a:cxnSpLocks/>
          </p:cNvCxnSpPr>
          <p:nvPr userDrawn="1"/>
        </p:nvCxnSpPr>
        <p:spPr>
          <a:xfrm>
            <a:off x="5214728" y="3449462"/>
            <a:ext cx="262355" cy="0"/>
          </a:xfrm>
          <a:prstGeom prst="straightConnector1">
            <a:avLst/>
          </a:prstGeom>
          <a:ln w="12700">
            <a:headEnd w="lg" len="lg"/>
            <a:tailEnd type="triangle" w="lg" len="lg"/>
          </a:ln>
        </p:spPr>
        <p:style>
          <a:lnRef idx="1">
            <a:schemeClr val="accent1"/>
          </a:lnRef>
          <a:fillRef idx="0">
            <a:schemeClr val="accent1"/>
          </a:fillRef>
          <a:effectRef idx="0">
            <a:schemeClr val="accent1"/>
          </a:effectRef>
          <a:fontRef idx="minor">
            <a:schemeClr val="tx1"/>
          </a:fontRef>
        </p:style>
      </p:cxnSp>
      <p:sp>
        <p:nvSpPr>
          <p:cNvPr id="31" name="Textplatzhalter 3">
            <a:extLst>
              <a:ext uri="{FF2B5EF4-FFF2-40B4-BE49-F238E27FC236}">
                <a16:creationId xmlns:a16="http://schemas.microsoft.com/office/drawing/2014/main" id="{DA801448-29F4-40A1-A0DB-E7750BFF92AF}"/>
              </a:ext>
            </a:extLst>
          </p:cNvPr>
          <p:cNvSpPr>
            <a:spLocks noGrp="1"/>
          </p:cNvSpPr>
          <p:nvPr>
            <p:ph type="body" sz="quarter" idx="20" hasCustomPrompt="1"/>
          </p:nvPr>
        </p:nvSpPr>
        <p:spPr>
          <a:xfrm>
            <a:off x="3137828" y="2099462"/>
            <a:ext cx="1980000" cy="540000"/>
          </a:xfrm>
          <a:prstGeom prst="rect">
            <a:avLst/>
          </a:prstGeom>
        </p:spPr>
        <p:txBody>
          <a:bodyPr lIns="360000" rIns="360000" anchor="ctr"/>
          <a:lstStyle>
            <a:lvl1pPr marL="0" indent="3175" algn="ctr">
              <a:defRPr lang="de-DE" sz="1600" kern="1200" spc="100" dirty="0" smtClean="0">
                <a:solidFill>
                  <a:schemeClr val="bg1"/>
                </a:solidFill>
                <a:latin typeface="+mn-lt"/>
                <a:ea typeface="+mn-ea"/>
                <a:cs typeface="+mn-cs"/>
              </a:defRPr>
            </a:lvl1pPr>
            <a:lvl2pPr>
              <a:defRPr lang="de-DE" sz="1600" kern="1200" spc="100" dirty="0" smtClean="0">
                <a:solidFill>
                  <a:schemeClr val="bg1"/>
                </a:solidFill>
                <a:latin typeface="+mn-lt"/>
                <a:ea typeface="+mn-ea"/>
                <a:cs typeface="+mn-cs"/>
              </a:defRPr>
            </a:lvl2pPr>
            <a:lvl3pPr>
              <a:defRPr lang="de-DE" sz="1600" kern="1200" spc="100" dirty="0" smtClean="0">
                <a:solidFill>
                  <a:schemeClr val="bg1"/>
                </a:solidFill>
                <a:latin typeface="+mn-lt"/>
                <a:ea typeface="+mn-ea"/>
                <a:cs typeface="+mn-cs"/>
              </a:defRPr>
            </a:lvl3pPr>
            <a:lvl4pPr>
              <a:defRPr lang="de-DE" sz="1600" kern="1200" spc="100" dirty="0" smtClean="0">
                <a:solidFill>
                  <a:schemeClr val="bg1"/>
                </a:solidFill>
                <a:latin typeface="+mn-lt"/>
                <a:ea typeface="+mn-ea"/>
                <a:cs typeface="+mn-cs"/>
              </a:defRPr>
            </a:lvl4pPr>
            <a:lvl5pPr>
              <a:defRPr lang="de-DE" sz="1600" kern="1200" spc="100" dirty="0">
                <a:solidFill>
                  <a:schemeClr val="bg1"/>
                </a:solidFill>
                <a:latin typeface="+mn-lt"/>
                <a:ea typeface="+mn-ea"/>
                <a:cs typeface="+mn-cs"/>
              </a:defRPr>
            </a:lvl5pPr>
          </a:lstStyle>
          <a:p>
            <a:pPr lvl="0"/>
            <a:r>
              <a:rPr lang="de-DE" dirty="0"/>
              <a:t>Schritt 2 eintragen</a:t>
            </a:r>
          </a:p>
        </p:txBody>
      </p:sp>
      <p:sp>
        <p:nvSpPr>
          <p:cNvPr id="32" name="Textplatzhalter 3">
            <a:extLst>
              <a:ext uri="{FF2B5EF4-FFF2-40B4-BE49-F238E27FC236}">
                <a16:creationId xmlns:a16="http://schemas.microsoft.com/office/drawing/2014/main" id="{EE62F28D-E6EB-4959-8CD5-B7FC8DED13E4}"/>
              </a:ext>
            </a:extLst>
          </p:cNvPr>
          <p:cNvSpPr>
            <a:spLocks noGrp="1"/>
          </p:cNvSpPr>
          <p:nvPr>
            <p:ph type="body" sz="quarter" idx="21" hasCustomPrompt="1"/>
          </p:nvPr>
        </p:nvSpPr>
        <p:spPr>
          <a:xfrm>
            <a:off x="5573983" y="2099462"/>
            <a:ext cx="1980000" cy="540000"/>
          </a:xfrm>
          <a:prstGeom prst="rect">
            <a:avLst/>
          </a:prstGeom>
        </p:spPr>
        <p:txBody>
          <a:bodyPr lIns="360000" rIns="360000" anchor="ctr"/>
          <a:lstStyle>
            <a:lvl1pPr marL="0" indent="3175" algn="ctr">
              <a:defRPr lang="de-DE" sz="1600" kern="1200" spc="100" dirty="0" smtClean="0">
                <a:solidFill>
                  <a:schemeClr val="bg1"/>
                </a:solidFill>
                <a:latin typeface="+mn-lt"/>
                <a:ea typeface="+mn-ea"/>
                <a:cs typeface="+mn-cs"/>
              </a:defRPr>
            </a:lvl1pPr>
            <a:lvl2pPr>
              <a:defRPr lang="de-DE" sz="1600" kern="1200" spc="100" dirty="0" smtClean="0">
                <a:solidFill>
                  <a:schemeClr val="bg1"/>
                </a:solidFill>
                <a:latin typeface="+mn-lt"/>
                <a:ea typeface="+mn-ea"/>
                <a:cs typeface="+mn-cs"/>
              </a:defRPr>
            </a:lvl2pPr>
            <a:lvl3pPr>
              <a:defRPr lang="de-DE" sz="1600" kern="1200" spc="100" dirty="0" smtClean="0">
                <a:solidFill>
                  <a:schemeClr val="bg1"/>
                </a:solidFill>
                <a:latin typeface="+mn-lt"/>
                <a:ea typeface="+mn-ea"/>
                <a:cs typeface="+mn-cs"/>
              </a:defRPr>
            </a:lvl3pPr>
            <a:lvl4pPr>
              <a:defRPr lang="de-DE" sz="1600" kern="1200" spc="100" dirty="0" smtClean="0">
                <a:solidFill>
                  <a:schemeClr val="bg1"/>
                </a:solidFill>
                <a:latin typeface="+mn-lt"/>
                <a:ea typeface="+mn-ea"/>
                <a:cs typeface="+mn-cs"/>
              </a:defRPr>
            </a:lvl4pPr>
            <a:lvl5pPr>
              <a:defRPr lang="de-DE" sz="1600" kern="1200" spc="100" dirty="0">
                <a:solidFill>
                  <a:schemeClr val="bg1"/>
                </a:solidFill>
                <a:latin typeface="+mn-lt"/>
                <a:ea typeface="+mn-ea"/>
                <a:cs typeface="+mn-cs"/>
              </a:defRPr>
            </a:lvl5pPr>
          </a:lstStyle>
          <a:p>
            <a:pPr lvl="0"/>
            <a:r>
              <a:rPr lang="de-DE" dirty="0"/>
              <a:t>Schritt 3 eintragen</a:t>
            </a:r>
          </a:p>
        </p:txBody>
      </p:sp>
      <p:sp>
        <p:nvSpPr>
          <p:cNvPr id="33" name="Titel 2">
            <a:extLst>
              <a:ext uri="{FF2B5EF4-FFF2-40B4-BE49-F238E27FC236}">
                <a16:creationId xmlns:a16="http://schemas.microsoft.com/office/drawing/2014/main" id="{40BDC6E6-DA68-47AD-B0C8-5F6C96778FA3}"/>
              </a:ext>
            </a:extLst>
          </p:cNvPr>
          <p:cNvSpPr>
            <a:spLocks noGrp="1"/>
          </p:cNvSpPr>
          <p:nvPr>
            <p:ph type="title" hasCustomPrompt="1"/>
          </p:nvPr>
        </p:nvSpPr>
        <p:spPr>
          <a:xfrm>
            <a:off x="708253" y="684213"/>
            <a:ext cx="9288463" cy="682625"/>
          </a:xfrm>
        </p:spPr>
        <p:txBody>
          <a:bodyPr>
            <a:noAutofit/>
          </a:bodyPr>
          <a:lstStyle>
            <a:lvl1pPr>
              <a:defRPr/>
            </a:lvl1pPr>
          </a:lstStyle>
          <a:p>
            <a:r>
              <a:rPr lang="de-DE" dirty="0"/>
              <a:t>Ablaufdiagramm mit 4 Schritten</a:t>
            </a:r>
          </a:p>
        </p:txBody>
      </p:sp>
      <p:sp>
        <p:nvSpPr>
          <p:cNvPr id="34" name="Textplatzhalter 16">
            <a:extLst>
              <a:ext uri="{FF2B5EF4-FFF2-40B4-BE49-F238E27FC236}">
                <a16:creationId xmlns:a16="http://schemas.microsoft.com/office/drawing/2014/main" id="{3402E31A-8492-498F-900E-1F1915DCED9E}"/>
              </a:ext>
            </a:extLst>
          </p:cNvPr>
          <p:cNvSpPr>
            <a:spLocks noGrp="1"/>
          </p:cNvSpPr>
          <p:nvPr>
            <p:ph type="body" sz="quarter" idx="22" hasCustomPrompt="1"/>
          </p:nvPr>
        </p:nvSpPr>
        <p:spPr>
          <a:xfrm>
            <a:off x="708025" y="1703487"/>
            <a:ext cx="9288462" cy="193002"/>
          </a:xfrm>
          <a:prstGeom prst="rect">
            <a:avLst/>
          </a:prstGeom>
        </p:spPr>
        <p:txBody>
          <a:bodyPr vert="horz" lIns="0" tIns="0" rIns="0" bIns="0" rtlCol="0">
            <a:noAutofit/>
          </a:bodyPr>
          <a:lstStyle>
            <a:lvl1pPr marL="1588" marR="0" indent="-1588" algn="l" defTabSz="995507" rtl="0" eaLnBrk="1" fontAlgn="auto" latinLnBrk="0" hangingPunct="1">
              <a:lnSpc>
                <a:spcPct val="114000"/>
              </a:lnSpc>
              <a:spcBef>
                <a:spcPts val="0"/>
              </a:spcBef>
              <a:spcAft>
                <a:spcPts val="700"/>
              </a:spcAft>
              <a:buClrTx/>
              <a:buSzTx/>
              <a:buFontTx/>
              <a:buNone/>
              <a:tabLst/>
              <a:defRPr kumimoji="0" lang="de-DE" sz="1600" b="0" i="0" u="none" strike="noStrike" kern="1200" cap="none" spc="100" normalizeH="0" baseline="0" dirty="0">
                <a:ln>
                  <a:noFill/>
                </a:ln>
                <a:solidFill>
                  <a:srgbClr val="1E325F"/>
                </a:solidFill>
                <a:effectLst/>
                <a:uLnTx/>
                <a:uFillTx/>
                <a:latin typeface="+mn-lt"/>
                <a:ea typeface="+mn-ea"/>
                <a:cs typeface="+mn-cs"/>
              </a:defRPr>
            </a:lvl1pPr>
          </a:lstStyle>
          <a:p>
            <a:pPr marL="1588" marR="0" lvl="0" indent="-1588" algn="l" defTabSz="995507" rtl="0" eaLnBrk="1" fontAlgn="auto" latinLnBrk="0" hangingPunct="1">
              <a:lnSpc>
                <a:spcPct val="114000"/>
              </a:lnSpc>
              <a:spcBef>
                <a:spcPts val="0"/>
              </a:spcBef>
              <a:spcAft>
                <a:spcPts val="700"/>
              </a:spcAft>
              <a:buClrTx/>
              <a:buSzTx/>
              <a:buFontTx/>
              <a:buNone/>
              <a:tabLst/>
              <a:defRPr/>
            </a:pPr>
            <a:r>
              <a:rPr lang="de-DE" dirty="0"/>
              <a:t>ggf. Subline eintragen</a:t>
            </a:r>
          </a:p>
        </p:txBody>
      </p:sp>
      <p:sp>
        <p:nvSpPr>
          <p:cNvPr id="19" name="Textplatzhalter 16">
            <a:extLst>
              <a:ext uri="{FF2B5EF4-FFF2-40B4-BE49-F238E27FC236}">
                <a16:creationId xmlns:a16="http://schemas.microsoft.com/office/drawing/2014/main" id="{54694374-1217-4027-9141-0C9B7FFF5121}"/>
              </a:ext>
            </a:extLst>
          </p:cNvPr>
          <p:cNvSpPr>
            <a:spLocks noGrp="1"/>
          </p:cNvSpPr>
          <p:nvPr>
            <p:ph type="body" sz="quarter" idx="23" hasCustomPrompt="1"/>
          </p:nvPr>
        </p:nvSpPr>
        <p:spPr>
          <a:xfrm>
            <a:off x="8010139" y="2756699"/>
            <a:ext cx="1980000" cy="2070000"/>
          </a:xfrm>
          <a:prstGeom prst="rect">
            <a:avLst/>
          </a:prstGeom>
          <a:solidFill>
            <a:schemeClr val="bg1">
              <a:lumMod val="95000"/>
            </a:schemeClr>
          </a:solidFill>
        </p:spPr>
        <p:txBody>
          <a:bodyPr wrap="square" lIns="72000" tIns="72000" rIns="72000" bIns="72000">
            <a:noAutofit/>
          </a:bodyPr>
          <a:lstStyle>
            <a:lvl1pPr marL="176212" indent="-171450" algn="l" defTabSz="995507" rtl="0" eaLnBrk="1" latinLnBrk="0" hangingPunct="1">
              <a:lnSpc>
                <a:spcPct val="125000"/>
              </a:lnSpc>
              <a:spcAft>
                <a:spcPts val="782"/>
              </a:spcAft>
              <a:buClr>
                <a:schemeClr val="tx2"/>
              </a:buClr>
              <a:buSzPct val="120000"/>
              <a:buFont typeface="Wingdings" panose="05000000000000000000" pitchFamily="2" charset="2"/>
              <a:buChar char="§"/>
              <a:tabLst>
                <a:tab pos="323850" algn="l"/>
              </a:tabLst>
              <a:defRPr lang="de-DE" sz="1400" kern="1200" spc="-10" dirty="0" smtClean="0">
                <a:solidFill>
                  <a:srgbClr val="231F20"/>
                </a:solidFill>
                <a:latin typeface="Arial"/>
                <a:ea typeface="+mn-ea"/>
                <a:cs typeface="+mn-cs"/>
              </a:defRPr>
            </a:lvl1pPr>
            <a:lvl2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smtClean="0">
                <a:solidFill>
                  <a:srgbClr val="231F20"/>
                </a:solidFill>
                <a:latin typeface="Arial"/>
                <a:ea typeface="+mn-ea"/>
                <a:cs typeface="+mn-cs"/>
              </a:defRPr>
            </a:lvl2pPr>
            <a:lvl3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smtClean="0">
                <a:solidFill>
                  <a:srgbClr val="231F20"/>
                </a:solidFill>
                <a:latin typeface="Arial"/>
                <a:ea typeface="+mn-ea"/>
                <a:cs typeface="+mn-cs"/>
              </a:defRPr>
            </a:lvl3pPr>
            <a:lvl4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smtClean="0">
                <a:solidFill>
                  <a:srgbClr val="231F20"/>
                </a:solidFill>
                <a:latin typeface="Arial"/>
                <a:ea typeface="+mn-ea"/>
                <a:cs typeface="+mn-cs"/>
              </a:defRPr>
            </a:lvl4pPr>
            <a:lvl5pPr marL="176212" indent="-171450" algn="l" defTabSz="995507" rtl="0" eaLnBrk="1" latinLnBrk="0" hangingPunct="1">
              <a:lnSpc>
                <a:spcPct val="125000"/>
              </a:lnSpc>
              <a:spcAft>
                <a:spcPts val="782"/>
              </a:spcAft>
              <a:buFont typeface="Wingdings" panose="05000000000000000000" pitchFamily="2" charset="2"/>
              <a:buChar char="§"/>
              <a:tabLst>
                <a:tab pos="323850" algn="l"/>
              </a:tabLst>
              <a:defRPr lang="de-DE" sz="1200" kern="1200" spc="-10" dirty="0">
                <a:solidFill>
                  <a:srgbClr val="231F20"/>
                </a:solidFill>
                <a:latin typeface="Arial"/>
                <a:ea typeface="+mn-ea"/>
                <a:cs typeface="+mn-cs"/>
              </a:defRPr>
            </a:lvl5pPr>
          </a:lstStyle>
          <a:p>
            <a:pPr lvl="0"/>
            <a:r>
              <a:rPr lang="de-DE" dirty="0"/>
              <a:t>Text eintragen</a:t>
            </a:r>
          </a:p>
        </p:txBody>
      </p:sp>
      <p:sp>
        <p:nvSpPr>
          <p:cNvPr id="16" name="object 9">
            <a:extLst>
              <a:ext uri="{FF2B5EF4-FFF2-40B4-BE49-F238E27FC236}">
                <a16:creationId xmlns:a16="http://schemas.microsoft.com/office/drawing/2014/main" id="{92F9CD60-978D-4194-ACE2-F85F46E6FB13}"/>
              </a:ext>
            </a:extLst>
          </p:cNvPr>
          <p:cNvSpPr txBox="1"/>
          <p:nvPr userDrawn="1"/>
        </p:nvSpPr>
        <p:spPr>
          <a:xfrm>
            <a:off x="8010139" y="2099462"/>
            <a:ext cx="1980000" cy="540000"/>
          </a:xfrm>
          <a:prstGeom prst="rect">
            <a:avLst/>
          </a:prstGeom>
          <a:solidFill>
            <a:schemeClr val="accent6"/>
          </a:solidFill>
        </p:spPr>
        <p:txBody>
          <a:bodyPr vert="horz" wrap="square" lIns="0" tIns="0" rIns="0" bIns="0" rtlCol="0" anchor="ctr">
            <a:noAutofit/>
          </a:bodyPr>
          <a:lstStyle/>
          <a:p>
            <a:pPr algn="ctr">
              <a:spcBef>
                <a:spcPts val="1020"/>
              </a:spcBef>
            </a:pPr>
            <a:endParaRPr sz="1600" spc="100" dirty="0">
              <a:solidFill>
                <a:schemeClr val="bg1"/>
              </a:solidFill>
            </a:endParaRPr>
          </a:p>
        </p:txBody>
      </p:sp>
      <p:cxnSp>
        <p:nvCxnSpPr>
          <p:cNvPr id="18" name="Gerade Verbindung mit Pfeil 17">
            <a:extLst>
              <a:ext uri="{FF2B5EF4-FFF2-40B4-BE49-F238E27FC236}">
                <a16:creationId xmlns:a16="http://schemas.microsoft.com/office/drawing/2014/main" id="{3A939E50-CF3F-4E43-B6C5-6305C1FAA403}"/>
              </a:ext>
            </a:extLst>
          </p:cNvPr>
          <p:cNvCxnSpPr>
            <a:cxnSpLocks/>
          </p:cNvCxnSpPr>
          <p:nvPr userDrawn="1"/>
        </p:nvCxnSpPr>
        <p:spPr>
          <a:xfrm>
            <a:off x="7650883" y="3449462"/>
            <a:ext cx="262355" cy="0"/>
          </a:xfrm>
          <a:prstGeom prst="straightConnector1">
            <a:avLst/>
          </a:prstGeom>
          <a:ln w="12700">
            <a:headEnd w="lg" len="lg"/>
            <a:tailEnd type="triangle" w="lg" len="lg"/>
          </a:ln>
        </p:spPr>
        <p:style>
          <a:lnRef idx="1">
            <a:schemeClr val="accent1"/>
          </a:lnRef>
          <a:fillRef idx="0">
            <a:schemeClr val="accent1"/>
          </a:fillRef>
          <a:effectRef idx="0">
            <a:schemeClr val="accent1"/>
          </a:effectRef>
          <a:fontRef idx="minor">
            <a:schemeClr val="tx1"/>
          </a:fontRef>
        </p:style>
      </p:cxnSp>
      <p:sp>
        <p:nvSpPr>
          <p:cNvPr id="21" name="Textplatzhalter 3">
            <a:extLst>
              <a:ext uri="{FF2B5EF4-FFF2-40B4-BE49-F238E27FC236}">
                <a16:creationId xmlns:a16="http://schemas.microsoft.com/office/drawing/2014/main" id="{8EF1659F-A404-4182-91BA-BB982AF05933}"/>
              </a:ext>
            </a:extLst>
          </p:cNvPr>
          <p:cNvSpPr>
            <a:spLocks noGrp="1"/>
          </p:cNvSpPr>
          <p:nvPr>
            <p:ph type="body" sz="quarter" idx="24" hasCustomPrompt="1"/>
          </p:nvPr>
        </p:nvSpPr>
        <p:spPr>
          <a:xfrm>
            <a:off x="8010139" y="2099462"/>
            <a:ext cx="1980000" cy="540000"/>
          </a:xfrm>
          <a:prstGeom prst="rect">
            <a:avLst/>
          </a:prstGeom>
        </p:spPr>
        <p:txBody>
          <a:bodyPr lIns="360000" rIns="360000" anchor="ctr"/>
          <a:lstStyle>
            <a:lvl1pPr marL="0" indent="3175" algn="ctr">
              <a:defRPr lang="de-DE" sz="1600" kern="1200" spc="100" dirty="0" smtClean="0">
                <a:solidFill>
                  <a:schemeClr val="bg1"/>
                </a:solidFill>
                <a:latin typeface="+mn-lt"/>
                <a:ea typeface="+mn-ea"/>
                <a:cs typeface="+mn-cs"/>
              </a:defRPr>
            </a:lvl1pPr>
            <a:lvl2pPr>
              <a:defRPr lang="de-DE" sz="1600" kern="1200" spc="100" dirty="0" smtClean="0">
                <a:solidFill>
                  <a:schemeClr val="bg1"/>
                </a:solidFill>
                <a:latin typeface="+mn-lt"/>
                <a:ea typeface="+mn-ea"/>
                <a:cs typeface="+mn-cs"/>
              </a:defRPr>
            </a:lvl2pPr>
            <a:lvl3pPr>
              <a:defRPr lang="de-DE" sz="1600" kern="1200" spc="100" dirty="0" smtClean="0">
                <a:solidFill>
                  <a:schemeClr val="bg1"/>
                </a:solidFill>
                <a:latin typeface="+mn-lt"/>
                <a:ea typeface="+mn-ea"/>
                <a:cs typeface="+mn-cs"/>
              </a:defRPr>
            </a:lvl3pPr>
            <a:lvl4pPr>
              <a:defRPr lang="de-DE" sz="1600" kern="1200" spc="100" dirty="0" smtClean="0">
                <a:solidFill>
                  <a:schemeClr val="bg1"/>
                </a:solidFill>
                <a:latin typeface="+mn-lt"/>
                <a:ea typeface="+mn-ea"/>
                <a:cs typeface="+mn-cs"/>
              </a:defRPr>
            </a:lvl4pPr>
            <a:lvl5pPr>
              <a:defRPr lang="de-DE" sz="1600" kern="1200" spc="100" dirty="0">
                <a:solidFill>
                  <a:schemeClr val="bg1"/>
                </a:solidFill>
                <a:latin typeface="+mn-lt"/>
                <a:ea typeface="+mn-ea"/>
                <a:cs typeface="+mn-cs"/>
              </a:defRPr>
            </a:lvl5pPr>
          </a:lstStyle>
          <a:p>
            <a:pPr lvl="0"/>
            <a:r>
              <a:rPr lang="de-DE" dirty="0"/>
              <a:t>Schritt 4 eintragen</a:t>
            </a:r>
          </a:p>
        </p:txBody>
      </p:sp>
    </p:spTree>
    <p:extLst>
      <p:ext uri="{BB962C8B-B14F-4D97-AF65-F5344CB8AC3E}">
        <p14:creationId xmlns:p14="http://schemas.microsoft.com/office/powerpoint/2010/main" val="29166572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500"/>
                                        <p:tgtEl>
                                          <p:spTgt spid="2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7">
                                            <p:bg/>
                                          </p:spTgt>
                                        </p:tgtEl>
                                        <p:attrNameLst>
                                          <p:attrName>style.visibility</p:attrName>
                                        </p:attrNameLst>
                                      </p:cBhvr>
                                      <p:to>
                                        <p:strVal val="visible"/>
                                      </p:to>
                                    </p:set>
                                    <p:animEffect transition="in" filter="fade">
                                      <p:cBhvr>
                                        <p:cTn id="10" dur="500"/>
                                        <p:tgtEl>
                                          <p:spTgt spid="17">
                                            <p:bg/>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7">
                                            <p:txEl>
                                              <p:pRg st="0" end="0"/>
                                            </p:txEl>
                                          </p:spTgt>
                                        </p:tgtEl>
                                        <p:attrNameLst>
                                          <p:attrName>style.visibility</p:attrName>
                                        </p:attrNameLst>
                                      </p:cBhvr>
                                      <p:to>
                                        <p:strVal val="visible"/>
                                      </p:to>
                                    </p:set>
                                    <p:animEffect transition="in" filter="fade">
                                      <p:cBhvr>
                                        <p:cTn id="15" dur="500"/>
                                        <p:tgtEl>
                                          <p:spTgt spid="17">
                                            <p:txEl>
                                              <p:pRg st="0" end="0"/>
                                            </p:tx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500"/>
                                        <p:tgtEl>
                                          <p:spTgt spid="22"/>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29">
                                            <p:bg/>
                                          </p:spTgt>
                                        </p:tgtEl>
                                        <p:attrNameLst>
                                          <p:attrName>style.visibility</p:attrName>
                                        </p:attrNameLst>
                                      </p:cBhvr>
                                      <p:to>
                                        <p:strVal val="visible"/>
                                      </p:to>
                                    </p:set>
                                    <p:animEffect transition="in" filter="fade">
                                      <p:cBhvr>
                                        <p:cTn id="26" dur="500"/>
                                        <p:tgtEl>
                                          <p:spTgt spid="29">
                                            <p:bg/>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29">
                                            <p:txEl>
                                              <p:pRg st="0" end="0"/>
                                            </p:txEl>
                                          </p:spTgt>
                                        </p:tgtEl>
                                        <p:attrNameLst>
                                          <p:attrName>style.visibility</p:attrName>
                                        </p:attrNameLst>
                                      </p:cBhvr>
                                      <p:to>
                                        <p:strVal val="visible"/>
                                      </p:to>
                                    </p:set>
                                    <p:animEffect transition="in" filter="fade">
                                      <p:cBhvr>
                                        <p:cTn id="31" dur="500"/>
                                        <p:tgtEl>
                                          <p:spTgt spid="29">
                                            <p:txEl>
                                              <p:pRg st="0" end="0"/>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31">
                                            <p:txEl>
                                              <p:pRg st="0" end="0"/>
                                            </p:txEl>
                                          </p:spTgt>
                                        </p:tgtEl>
                                        <p:attrNameLst>
                                          <p:attrName>style.visibility</p:attrName>
                                        </p:attrNameLst>
                                      </p:cBhvr>
                                      <p:to>
                                        <p:strVal val="visible"/>
                                      </p:to>
                                    </p:set>
                                    <p:animEffect transition="in" filter="fade">
                                      <p:cBhvr>
                                        <p:cTn id="34" dur="500"/>
                                        <p:tgtEl>
                                          <p:spTgt spid="31">
                                            <p:txEl>
                                              <p:pRg st="0" end="0"/>
                                            </p:txEl>
                                          </p:spTgt>
                                        </p:tgtEl>
                                      </p:cBhvr>
                                    </p:animEffect>
                                  </p:childTnLst>
                                </p:cTn>
                              </p:par>
                              <p:par>
                                <p:cTn id="35" presetID="10" presetClass="entr" presetSubtype="0" fill="hold" nodeType="with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500"/>
                                        <p:tgtEl>
                                          <p:spTgt spid="26"/>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24"/>
                                        </p:tgtEl>
                                        <p:attrNameLst>
                                          <p:attrName>style.visibility</p:attrName>
                                        </p:attrNameLst>
                                      </p:cBhvr>
                                      <p:to>
                                        <p:strVal val="visible"/>
                                      </p:to>
                                    </p:set>
                                    <p:animEffect transition="in" filter="fade">
                                      <p:cBhvr>
                                        <p:cTn id="42" dur="500"/>
                                        <p:tgtEl>
                                          <p:spTgt spid="24"/>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30">
                                            <p:bg/>
                                          </p:spTgt>
                                        </p:tgtEl>
                                        <p:attrNameLst>
                                          <p:attrName>style.visibility</p:attrName>
                                        </p:attrNameLst>
                                      </p:cBhvr>
                                      <p:to>
                                        <p:strVal val="visible"/>
                                      </p:to>
                                    </p:set>
                                    <p:animEffect transition="in" filter="fade">
                                      <p:cBhvr>
                                        <p:cTn id="45" dur="500"/>
                                        <p:tgtEl>
                                          <p:spTgt spid="30">
                                            <p:bg/>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30">
                                            <p:txEl>
                                              <p:pRg st="0" end="0"/>
                                            </p:txEl>
                                          </p:spTgt>
                                        </p:tgtEl>
                                        <p:attrNameLst>
                                          <p:attrName>style.visibility</p:attrName>
                                        </p:attrNameLst>
                                      </p:cBhvr>
                                      <p:to>
                                        <p:strVal val="visible"/>
                                      </p:to>
                                    </p:set>
                                    <p:animEffect transition="in" filter="fade">
                                      <p:cBhvr>
                                        <p:cTn id="50" dur="500"/>
                                        <p:tgtEl>
                                          <p:spTgt spid="30">
                                            <p:txEl>
                                              <p:pRg st="0" end="0"/>
                                            </p:txEl>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2">
                                            <p:txEl>
                                              <p:pRg st="0" end="0"/>
                                            </p:txEl>
                                          </p:spTgt>
                                        </p:tgtEl>
                                        <p:attrNameLst>
                                          <p:attrName>style.visibility</p:attrName>
                                        </p:attrNameLst>
                                      </p:cBhvr>
                                      <p:to>
                                        <p:strVal val="visible"/>
                                      </p:to>
                                    </p:set>
                                    <p:animEffect transition="in" filter="fade">
                                      <p:cBhvr>
                                        <p:cTn id="53" dur="500"/>
                                        <p:tgtEl>
                                          <p:spTgt spid="32">
                                            <p:txEl>
                                              <p:pRg st="0" end="0"/>
                                            </p:txEl>
                                          </p:spTgt>
                                        </p:tgtEl>
                                      </p:cBhvr>
                                    </p:animEffect>
                                  </p:childTnLst>
                                </p:cTn>
                              </p:par>
                              <p:par>
                                <p:cTn id="54" presetID="10" presetClass="entr" presetSubtype="0" fill="hold" nodeType="withEffect">
                                  <p:stCondLst>
                                    <p:cond delay="0"/>
                                  </p:stCondLst>
                                  <p:childTnLst>
                                    <p:set>
                                      <p:cBhvr>
                                        <p:cTn id="55" dur="1" fill="hold">
                                          <p:stCondLst>
                                            <p:cond delay="0"/>
                                          </p:stCondLst>
                                        </p:cTn>
                                        <p:tgtEl>
                                          <p:spTgt spid="27"/>
                                        </p:tgtEl>
                                        <p:attrNameLst>
                                          <p:attrName>style.visibility</p:attrName>
                                        </p:attrNameLst>
                                      </p:cBhvr>
                                      <p:to>
                                        <p:strVal val="visible"/>
                                      </p:to>
                                    </p:set>
                                    <p:animEffect transition="in" filter="fade">
                                      <p:cBhvr>
                                        <p:cTn id="56" dur="500"/>
                                        <p:tgtEl>
                                          <p:spTgt spid="27"/>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34">
                                            <p:bg/>
                                          </p:spTgt>
                                        </p:tgtEl>
                                        <p:attrNameLst>
                                          <p:attrName>style.visibility</p:attrName>
                                        </p:attrNameLst>
                                      </p:cBhvr>
                                      <p:to>
                                        <p:strVal val="visible"/>
                                      </p:to>
                                    </p:set>
                                    <p:animEffect transition="in" filter="fade">
                                      <p:cBhvr>
                                        <p:cTn id="59" dur="500"/>
                                        <p:tgtEl>
                                          <p:spTgt spid="34">
                                            <p:bg/>
                                          </p:spTgt>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34">
                                            <p:txEl>
                                              <p:pRg st="0" end="0"/>
                                            </p:txEl>
                                          </p:spTgt>
                                        </p:tgtEl>
                                        <p:attrNameLst>
                                          <p:attrName>style.visibility</p:attrName>
                                        </p:attrNameLst>
                                      </p:cBhvr>
                                      <p:to>
                                        <p:strVal val="visible"/>
                                      </p:to>
                                    </p:set>
                                    <p:animEffect transition="in" filter="fade">
                                      <p:cBhvr>
                                        <p:cTn id="64" dur="500"/>
                                        <p:tgtEl>
                                          <p:spTgt spid="34">
                                            <p:txEl>
                                              <p:pRg st="0" end="0"/>
                                            </p:txEl>
                                          </p:spTgt>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16"/>
                                        </p:tgtEl>
                                        <p:attrNameLst>
                                          <p:attrName>style.visibility</p:attrName>
                                        </p:attrNameLst>
                                      </p:cBhvr>
                                      <p:to>
                                        <p:strVal val="visible"/>
                                      </p:to>
                                    </p:set>
                                    <p:animEffect transition="in" filter="fade">
                                      <p:cBhvr>
                                        <p:cTn id="69" dur="500"/>
                                        <p:tgtEl>
                                          <p:spTgt spid="16"/>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9">
                                            <p:bg/>
                                          </p:spTgt>
                                        </p:tgtEl>
                                        <p:attrNameLst>
                                          <p:attrName>style.visibility</p:attrName>
                                        </p:attrNameLst>
                                      </p:cBhvr>
                                      <p:to>
                                        <p:strVal val="visible"/>
                                      </p:to>
                                    </p:set>
                                    <p:animEffect transition="in" filter="fade">
                                      <p:cBhvr>
                                        <p:cTn id="72" dur="500"/>
                                        <p:tgtEl>
                                          <p:spTgt spid="19">
                                            <p:bg/>
                                          </p:spTgt>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grpId="0" nodeType="clickEffect">
                                  <p:stCondLst>
                                    <p:cond delay="0"/>
                                  </p:stCondLst>
                                  <p:childTnLst>
                                    <p:set>
                                      <p:cBhvr>
                                        <p:cTn id="76" dur="1" fill="hold">
                                          <p:stCondLst>
                                            <p:cond delay="0"/>
                                          </p:stCondLst>
                                        </p:cTn>
                                        <p:tgtEl>
                                          <p:spTgt spid="19">
                                            <p:txEl>
                                              <p:pRg st="0" end="0"/>
                                            </p:txEl>
                                          </p:spTgt>
                                        </p:tgtEl>
                                        <p:attrNameLst>
                                          <p:attrName>style.visibility</p:attrName>
                                        </p:attrNameLst>
                                      </p:cBhvr>
                                      <p:to>
                                        <p:strVal val="visible"/>
                                      </p:to>
                                    </p:set>
                                    <p:animEffect transition="in" filter="fade">
                                      <p:cBhvr>
                                        <p:cTn id="77" dur="500"/>
                                        <p:tgtEl>
                                          <p:spTgt spid="19">
                                            <p:txEl>
                                              <p:pRg st="0" end="0"/>
                                            </p:txEl>
                                          </p:spTgt>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21">
                                            <p:txEl>
                                              <p:pRg st="0" end="0"/>
                                            </p:txEl>
                                          </p:spTgt>
                                        </p:tgtEl>
                                        <p:attrNameLst>
                                          <p:attrName>style.visibility</p:attrName>
                                        </p:attrNameLst>
                                      </p:cBhvr>
                                      <p:to>
                                        <p:strVal val="visible"/>
                                      </p:to>
                                    </p:set>
                                    <p:animEffect transition="in" filter="fade">
                                      <p:cBhvr>
                                        <p:cTn id="80" dur="500"/>
                                        <p:tgtEl>
                                          <p:spTgt spid="21">
                                            <p:txEl>
                                              <p:pRg st="0" end="0"/>
                                            </p:txEl>
                                          </p:spTgt>
                                        </p:tgtEl>
                                      </p:cBhvr>
                                    </p:animEffect>
                                  </p:childTnLst>
                                </p:cTn>
                              </p:par>
                              <p:par>
                                <p:cTn id="81" presetID="10" presetClass="entr" presetSubtype="0" fill="hold" nodeType="withEffect">
                                  <p:stCondLst>
                                    <p:cond delay="0"/>
                                  </p:stCondLst>
                                  <p:childTnLst>
                                    <p:set>
                                      <p:cBhvr>
                                        <p:cTn id="82" dur="1" fill="hold">
                                          <p:stCondLst>
                                            <p:cond delay="0"/>
                                          </p:stCondLst>
                                        </p:cTn>
                                        <p:tgtEl>
                                          <p:spTgt spid="18"/>
                                        </p:tgtEl>
                                        <p:attrNameLst>
                                          <p:attrName>style.visibility</p:attrName>
                                        </p:attrNameLst>
                                      </p:cBhvr>
                                      <p:to>
                                        <p:strVal val="visible"/>
                                      </p:to>
                                    </p:set>
                                    <p:animEffect transition="in" filter="fade">
                                      <p:cBhvr>
                                        <p:cTn id="83"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build="p" animBg="1">
        <p:tmplLst>
          <p:tmpl>
            <p:tnLst>
              <p:par>
                <p:cTn presetID="10" presetClass="entr" presetSubtype="0" fill="hold" nodeType="with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 lvl="1">
            <p:tnLst>
              <p:par>
                <p:cTn presetID="10" presetClass="entr" presetSubtype="0" fill="hold" nodeType="click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20" grpId="0" animBg="1"/>
      <p:bldP spid="4" grpId="0" build="p">
        <p:tmplLst>
          <p:tmpl lvl="1">
            <p:tnLst>
              <p:par>
                <p:cTn presetID="10" presetClass="entr" presetSubtype="0" fill="hold" nodeType="withEffect">
                  <p:stCondLst>
                    <p:cond delay="0"/>
                  </p:stCondLst>
                  <p:childTnLst>
                    <p:set>
                      <p:cBhvr>
                        <p:cTn dur="1" fill="hold">
                          <p:stCondLst>
                            <p:cond delay="0"/>
                          </p:stCondLst>
                        </p:cTn>
                        <p:tgtEl>
                          <p:spTgt spid="4"/>
                        </p:tgtEl>
                        <p:attrNameLst>
                          <p:attrName>style.visibility</p:attrName>
                        </p:attrNameLst>
                      </p:cBhvr>
                      <p:to>
                        <p:strVal val="visible"/>
                      </p:to>
                    </p:set>
                    <p:animEffect transition="in" filter="fade">
                      <p:cBhvr>
                        <p:cTn dur="500"/>
                        <p:tgtEl>
                          <p:spTgt spid="4"/>
                        </p:tgtEl>
                      </p:cBhvr>
                    </p:animEffect>
                  </p:childTnLst>
                </p:cTn>
              </p:par>
            </p:tnLst>
          </p:tmpl>
        </p:tmplLst>
      </p:bldP>
      <p:bldP spid="22" grpId="0" animBg="1"/>
      <p:bldP spid="24" grpId="0" animBg="1"/>
      <p:bldP spid="29" grpId="0" build="p" animBg="1">
        <p:tmplLst>
          <p:tmpl>
            <p:tnLst>
              <p:par>
                <p:cTn presetID="10" presetClass="entr" presetSubtype="0" fill="hold" nodeType="with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 lvl="1">
            <p:tnLst>
              <p:par>
                <p:cTn presetID="10" presetClass="entr" presetSubtype="0" fill="hold" nodeType="clickEffect">
                  <p:stCondLst>
                    <p:cond delay="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build="p" animBg="1">
        <p:tmplLst>
          <p:tmpl>
            <p:tnLst>
              <p:par>
                <p:cTn presetID="10" presetClass="entr" presetSubtype="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 lvl="1">
            <p:tnLst>
              <p:par>
                <p:cTn presetID="10" presetClass="entr" presetSubtype="0" fill="hold" nodeType="click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P spid="31" grpId="0" build="p">
        <p:tmplLst>
          <p:tmpl lvl="1">
            <p:tnLst>
              <p:par>
                <p:cTn presetID="10" presetClass="entr" presetSubtype="0" fill="hold" nodeType="with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2" grpId="0" build="p">
        <p:tmplLst>
          <p:tmpl lvl="1">
            <p:tnLst>
              <p:par>
                <p:cTn presetID="10" presetClass="entr" presetSubtype="0" fill="hold" nodeType="with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34" grpId="0" build="p" animBg="1">
        <p:tmplLst>
          <p:tmpl>
            <p:tnLst>
              <p:par>
                <p:cTn presetID="10" presetClass="entr" presetSubtype="0" fill="hold" nodeType="with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 lvl="1">
            <p:tnLst>
              <p:par>
                <p:cTn presetID="10" presetClass="entr" presetSubtype="0" fill="hold" nodeType="click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P spid="19" grpId="0" build="p" animBg="1">
        <p:tmplLst>
          <p:tmpl>
            <p:tnLst>
              <p:par>
                <p:cTn presetID="10" presetClass="entr" presetSubtype="0" fill="hold" nodeType="with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 lvl="1">
            <p:tnLst>
              <p:par>
                <p:cTn presetID="10" presetClass="entr" presetSubtype="0" fill="hold" nodeType="clickEffect">
                  <p:stCondLst>
                    <p:cond delay="0"/>
                  </p:stCondLst>
                  <p:childTnLst>
                    <p:set>
                      <p:cBhvr>
                        <p:cTn dur="1" fill="hold">
                          <p:stCondLst>
                            <p:cond delay="0"/>
                          </p:stCondLst>
                        </p:cTn>
                        <p:tgtEl>
                          <p:spTgt spid="19"/>
                        </p:tgtEl>
                        <p:attrNameLst>
                          <p:attrName>style.visibility</p:attrName>
                        </p:attrNameLst>
                      </p:cBhvr>
                      <p:to>
                        <p:strVal val="visible"/>
                      </p:to>
                    </p:set>
                    <p:animEffect transition="in" filter="fade">
                      <p:cBhvr>
                        <p:cTn dur="500"/>
                        <p:tgtEl>
                          <p:spTgt spid="19"/>
                        </p:tgtEl>
                      </p:cBhvr>
                    </p:animEffect>
                  </p:childTnLst>
                </p:cTn>
              </p:par>
            </p:tnLst>
          </p:tmpl>
        </p:tmplLst>
      </p:bldP>
      <p:bldP spid="16" grpId="0" animBg="1"/>
      <p:bldP spid="21" grpId="0" build="p">
        <p:tmplLst>
          <p:tmpl lvl="1">
            <p:tnLst>
              <p:par>
                <p:cTn presetID="10" presetClass="entr" presetSubtype="0" fill="hold" nodeType="with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Lst>
  </p:timing>
  <p:extLst mod="1">
    <p:ext uri="{DCECCB84-F9BA-43D5-87BE-67443E8EF086}">
      <p15:sldGuideLst xmlns:p15="http://schemas.microsoft.com/office/powerpoint/2012/main">
        <p15:guide id="1" pos="442">
          <p15:clr>
            <a:srgbClr val="FBAE40"/>
          </p15:clr>
        </p15:guide>
        <p15:guide id="2" pos="6293">
          <p15:clr>
            <a:srgbClr val="FBAE40"/>
          </p15:clr>
        </p15:guide>
        <p15:guide id="3" orient="horz" pos="4309">
          <p15:clr>
            <a:srgbClr val="FBAE40"/>
          </p15:clr>
        </p15:guide>
        <p15:guide id="4" orient="horz" pos="1066">
          <p15:clr>
            <a:srgbClr val="FBAE40"/>
          </p15:clr>
        </p15:guide>
        <p15:guide id="5" orient="horz" pos="861">
          <p15:clr>
            <a:srgbClr val="FBAE40"/>
          </p15:clr>
        </p15:guide>
        <p15:guide id="6" orient="horz" pos="431">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42 Zeitstrahl mit Beschriftung">
    <p:spTree>
      <p:nvGrpSpPr>
        <p:cNvPr id="1" name=""/>
        <p:cNvGrpSpPr/>
        <p:nvPr/>
      </p:nvGrpSpPr>
      <p:grpSpPr>
        <a:xfrm>
          <a:off x="0" y="0"/>
          <a:ext cx="0" cy="0"/>
          <a:chOff x="0" y="0"/>
          <a:chExt cx="0" cy="0"/>
        </a:xfrm>
      </p:grpSpPr>
      <p:graphicFrame>
        <p:nvGraphicFramePr>
          <p:cNvPr id="11" name="Objekt 10" hidden="1">
            <a:extLst>
              <a:ext uri="{FF2B5EF4-FFF2-40B4-BE49-F238E27FC236}">
                <a16:creationId xmlns:a16="http://schemas.microsoft.com/office/drawing/2014/main" id="{BE8A8B60-119A-4CDB-B9D0-D08DF7F4F045}"/>
              </a:ext>
            </a:extLst>
          </p:cNvPr>
          <p:cNvGraphicFramePr>
            <a:graphicFrameLocks noChangeAspect="1"/>
          </p:cNvGraphicFramePr>
          <p:nvPr userDrawn="1">
            <p:custDataLst>
              <p:tags r:id="rId2"/>
            </p:custDataLst>
            <p:extLst>
              <p:ext uri="{D42A27DB-BD31-4B8C-83A1-F6EECF244321}">
                <p14:modId xmlns:p14="http://schemas.microsoft.com/office/powerpoint/2010/main" val="2751600851"/>
              </p:ext>
            </p:extLst>
          </p:nvPr>
        </p:nvGraphicFramePr>
        <p:xfrm>
          <a:off x="1860" y="1752"/>
          <a:ext cx="1855" cy="1750"/>
        </p:xfrm>
        <a:graphic>
          <a:graphicData uri="http://schemas.openxmlformats.org/presentationml/2006/ole">
            <mc:AlternateContent xmlns:mc="http://schemas.openxmlformats.org/markup-compatibility/2006">
              <mc:Choice xmlns:v="urn:schemas-microsoft-com:vml" Requires="v">
                <p:oleObj spid="_x0000_s595525" name="think-cell Folie" r:id="rId4" imgW="6350000" imgH="6350000" progId="TCLayout.ActiveDocument.1">
                  <p:embed/>
                </p:oleObj>
              </mc:Choice>
              <mc:Fallback>
                <p:oleObj name="think-cell Folie" r:id="rId4" imgW="6350000" imgH="6350000" progId="TCLayout.ActiveDocument.1">
                  <p:embed/>
                  <p:pic>
                    <p:nvPicPr>
                      <p:cNvPr id="11" name="Objekt 10" hidden="1">
                        <a:extLst>
                          <a:ext uri="{FF2B5EF4-FFF2-40B4-BE49-F238E27FC236}">
                            <a16:creationId xmlns:a16="http://schemas.microsoft.com/office/drawing/2014/main" id="{BE8A8B60-119A-4CDB-B9D0-D08DF7F4F04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60" y="1752"/>
                        <a:ext cx="1855" cy="1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Titel 2"/>
          <p:cNvSpPr>
            <a:spLocks noGrp="1"/>
          </p:cNvSpPr>
          <p:nvPr>
            <p:ph type="title" hasCustomPrompt="1"/>
          </p:nvPr>
        </p:nvSpPr>
        <p:spPr>
          <a:xfrm>
            <a:off x="708253" y="684213"/>
            <a:ext cx="9288463" cy="682625"/>
          </a:xfrm>
        </p:spPr>
        <p:txBody>
          <a:bodyPr>
            <a:noAutofit/>
          </a:bodyPr>
          <a:lstStyle>
            <a:lvl1pPr>
              <a:defRPr>
                <a:sym typeface="Wingdings" panose="05000000000000000000" pitchFamily="2" charset="2"/>
              </a:defRPr>
            </a:lvl1pPr>
          </a:lstStyle>
          <a:p>
            <a:r>
              <a:rPr lang="de-DE" dirty="0"/>
              <a:t>Zeitstrahl mit Text.</a:t>
            </a:r>
            <a:br>
              <a:rPr lang="de-DE" dirty="0"/>
            </a:br>
            <a:r>
              <a:rPr lang="de-DE" dirty="0"/>
              <a:t>Textfelder  siehe Chart-Bibliothek</a:t>
            </a:r>
          </a:p>
        </p:txBody>
      </p:sp>
      <p:sp>
        <p:nvSpPr>
          <p:cNvPr id="2" name="Pfeil: Fünfeck 1">
            <a:extLst>
              <a:ext uri="{FF2B5EF4-FFF2-40B4-BE49-F238E27FC236}">
                <a16:creationId xmlns:a16="http://schemas.microsoft.com/office/drawing/2014/main" id="{CB994E36-5FFB-4872-806C-72F4224527BA}"/>
              </a:ext>
            </a:extLst>
          </p:cNvPr>
          <p:cNvSpPr/>
          <p:nvPr userDrawn="1"/>
        </p:nvSpPr>
        <p:spPr>
          <a:xfrm>
            <a:off x="701675" y="4080057"/>
            <a:ext cx="9288462" cy="360000"/>
          </a:xfrm>
          <a:prstGeom prst="homePlate">
            <a:avLst/>
          </a:prstGeom>
          <a:solidFill>
            <a:schemeClr val="tx2"/>
          </a:solidFill>
        </p:spPr>
        <p:txBody>
          <a:bodyPr wrap="square" lIns="0" tIns="0" rIns="0" bIns="0" rtlCol="0"/>
          <a:lstStyle/>
          <a:p>
            <a:pPr lvl="0"/>
            <a:r>
              <a:rPr lang="de-DE" sz="2161" dirty="0">
                <a:solidFill>
                  <a:schemeClr val="tx1"/>
                </a:solidFill>
              </a:rPr>
              <a:t> </a:t>
            </a:r>
          </a:p>
        </p:txBody>
      </p:sp>
      <p:sp>
        <p:nvSpPr>
          <p:cNvPr id="6" name="Textplatzhalter 5">
            <a:extLst>
              <a:ext uri="{FF2B5EF4-FFF2-40B4-BE49-F238E27FC236}">
                <a16:creationId xmlns:a16="http://schemas.microsoft.com/office/drawing/2014/main" id="{3D2BCA8E-689F-44FF-9B5B-A55D60DFEC96}"/>
              </a:ext>
            </a:extLst>
          </p:cNvPr>
          <p:cNvSpPr>
            <a:spLocks noGrp="1"/>
          </p:cNvSpPr>
          <p:nvPr>
            <p:ph type="body" sz="quarter" idx="10" hasCustomPrompt="1"/>
          </p:nvPr>
        </p:nvSpPr>
        <p:spPr>
          <a:xfrm>
            <a:off x="834743" y="4131432"/>
            <a:ext cx="8928235" cy="257250"/>
          </a:xfrm>
          <a:prstGeom prst="rect">
            <a:avLst/>
          </a:prstGeom>
        </p:spPr>
        <p:txBody>
          <a:bodyPr lIns="180000" rIns="180000" anchor="ctr" anchorCtr="0">
            <a:noAutofit/>
          </a:bodyPr>
          <a:lstStyle>
            <a:lvl1pPr marL="0" indent="3175">
              <a:defRPr lang="de-DE" sz="1600" kern="1200" spc="300" dirty="0" smtClean="0">
                <a:solidFill>
                  <a:schemeClr val="bg1"/>
                </a:solidFill>
                <a:latin typeface="Arial" panose="020B0604020202020204" pitchFamily="34" charset="0"/>
                <a:ea typeface="+mn-ea"/>
                <a:cs typeface="Arial" panose="020B0604020202020204" pitchFamily="34" charset="0"/>
              </a:defRPr>
            </a:lvl1pPr>
            <a:lvl5pPr marL="533400" indent="0">
              <a:buNone/>
              <a:defRPr/>
            </a:lvl5pPr>
          </a:lstStyle>
          <a:p>
            <a:pPr lvl="0"/>
            <a:r>
              <a:rPr lang="de-DE" dirty="0"/>
              <a:t>Beschreibung Zeitstrahl</a:t>
            </a:r>
          </a:p>
        </p:txBody>
      </p:sp>
    </p:spTree>
    <p:extLst>
      <p:ext uri="{BB962C8B-B14F-4D97-AF65-F5344CB8AC3E}">
        <p14:creationId xmlns:p14="http://schemas.microsoft.com/office/powerpoint/2010/main" val="2417554571"/>
      </p:ext>
    </p:extLst>
  </p:cSld>
  <p:clrMapOvr>
    <a:masterClrMapping/>
  </p:clrMapOvr>
  <p:extLst mod="1">
    <p:ext uri="{DCECCB84-F9BA-43D5-87BE-67443E8EF086}">
      <p15:sldGuideLst xmlns:p15="http://schemas.microsoft.com/office/powerpoint/2012/main">
        <p15:guide id="1" pos="442">
          <p15:clr>
            <a:srgbClr val="FBAE40"/>
          </p15:clr>
        </p15:guide>
        <p15:guide id="2" pos="6293">
          <p15:clr>
            <a:srgbClr val="FBAE40"/>
          </p15:clr>
        </p15:guide>
        <p15:guide id="3" orient="horz" pos="4309">
          <p15:clr>
            <a:srgbClr val="FBAE40"/>
          </p15:clr>
        </p15:guide>
        <p15:guide id="4" orient="horz" pos="1066">
          <p15:clr>
            <a:srgbClr val="FBAE40"/>
          </p15:clr>
        </p15:guide>
        <p15:guide id="5" orient="horz" pos="861">
          <p15:clr>
            <a:srgbClr val="FBAE40"/>
          </p15:clr>
        </p15:guide>
        <p15:guide id="6" orient="horz" pos="431">
          <p15:clr>
            <a:srgbClr val="FBAE40"/>
          </p15:clr>
        </p15:guide>
        <p15:guide id="7" orient="horz" pos="2200" userDrawn="1">
          <p15:clr>
            <a:srgbClr val="FBAE40"/>
          </p15:clr>
        </p15:guide>
        <p15:guide id="8" orient="horz" pos="3152" userDrawn="1">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3 Zeitstrahl schmal">
    <p:spTree>
      <p:nvGrpSpPr>
        <p:cNvPr id="1" name=""/>
        <p:cNvGrpSpPr/>
        <p:nvPr/>
      </p:nvGrpSpPr>
      <p:grpSpPr>
        <a:xfrm>
          <a:off x="0" y="0"/>
          <a:ext cx="0" cy="0"/>
          <a:chOff x="0" y="0"/>
          <a:chExt cx="0" cy="0"/>
        </a:xfrm>
      </p:grpSpPr>
      <p:graphicFrame>
        <p:nvGraphicFramePr>
          <p:cNvPr id="11" name="Objekt 10" hidden="1">
            <a:extLst>
              <a:ext uri="{FF2B5EF4-FFF2-40B4-BE49-F238E27FC236}">
                <a16:creationId xmlns:a16="http://schemas.microsoft.com/office/drawing/2014/main" id="{BE8A8B60-119A-4CDB-B9D0-D08DF7F4F045}"/>
              </a:ext>
            </a:extLst>
          </p:cNvPr>
          <p:cNvGraphicFramePr>
            <a:graphicFrameLocks noChangeAspect="1"/>
          </p:cNvGraphicFramePr>
          <p:nvPr userDrawn="1">
            <p:custDataLst>
              <p:tags r:id="rId2"/>
            </p:custDataLst>
            <p:extLst>
              <p:ext uri="{D42A27DB-BD31-4B8C-83A1-F6EECF244321}">
                <p14:modId xmlns:p14="http://schemas.microsoft.com/office/powerpoint/2010/main" val="2600014203"/>
              </p:ext>
            </p:extLst>
          </p:nvPr>
        </p:nvGraphicFramePr>
        <p:xfrm>
          <a:off x="1860" y="1752"/>
          <a:ext cx="1855" cy="1750"/>
        </p:xfrm>
        <a:graphic>
          <a:graphicData uri="http://schemas.openxmlformats.org/presentationml/2006/ole">
            <mc:AlternateContent xmlns:mc="http://schemas.openxmlformats.org/markup-compatibility/2006">
              <mc:Choice xmlns:v="urn:schemas-microsoft-com:vml" Requires="v">
                <p:oleObj spid="_x0000_s600644" name="think-cell Folie" r:id="rId4" imgW="6350000" imgH="6350000" progId="TCLayout.ActiveDocument.1">
                  <p:embed/>
                </p:oleObj>
              </mc:Choice>
              <mc:Fallback>
                <p:oleObj name="think-cell Folie" r:id="rId4" imgW="6350000" imgH="6350000" progId="TCLayout.ActiveDocument.1">
                  <p:embed/>
                  <p:pic>
                    <p:nvPicPr>
                      <p:cNvPr id="11" name="Objekt 10" hidden="1">
                        <a:extLst>
                          <a:ext uri="{FF2B5EF4-FFF2-40B4-BE49-F238E27FC236}">
                            <a16:creationId xmlns:a16="http://schemas.microsoft.com/office/drawing/2014/main" id="{BE8A8B60-119A-4CDB-B9D0-D08DF7F4F04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60" y="1752"/>
                        <a:ext cx="1855" cy="1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 name="Titel 2"/>
          <p:cNvSpPr>
            <a:spLocks noGrp="1"/>
          </p:cNvSpPr>
          <p:nvPr>
            <p:ph type="title" hasCustomPrompt="1"/>
          </p:nvPr>
        </p:nvSpPr>
        <p:spPr>
          <a:xfrm>
            <a:off x="708253" y="684213"/>
            <a:ext cx="9288463" cy="682625"/>
          </a:xfrm>
        </p:spPr>
        <p:txBody>
          <a:bodyPr>
            <a:noAutofit/>
          </a:bodyPr>
          <a:lstStyle>
            <a:lvl1pPr>
              <a:defRPr>
                <a:sym typeface="Wingdings" panose="05000000000000000000" pitchFamily="2" charset="2"/>
              </a:defRPr>
            </a:lvl1pPr>
          </a:lstStyle>
          <a:p>
            <a:r>
              <a:rPr lang="de-DE" dirty="0"/>
              <a:t>Zeitstrahl ohne Text.</a:t>
            </a:r>
            <a:br>
              <a:rPr lang="de-DE" dirty="0"/>
            </a:br>
            <a:r>
              <a:rPr lang="de-DE" dirty="0"/>
              <a:t>Textfelder  siehe Chart-Bibliothek</a:t>
            </a:r>
          </a:p>
        </p:txBody>
      </p:sp>
      <p:cxnSp>
        <p:nvCxnSpPr>
          <p:cNvPr id="7" name="Gerade Verbindung mit Pfeil 6">
            <a:extLst>
              <a:ext uri="{FF2B5EF4-FFF2-40B4-BE49-F238E27FC236}">
                <a16:creationId xmlns:a16="http://schemas.microsoft.com/office/drawing/2014/main" id="{CE17D26A-A284-4B2E-AE3B-A23B0656E4A7}"/>
              </a:ext>
            </a:extLst>
          </p:cNvPr>
          <p:cNvCxnSpPr/>
          <p:nvPr userDrawn="1"/>
        </p:nvCxnSpPr>
        <p:spPr>
          <a:xfrm>
            <a:off x="701675" y="4266407"/>
            <a:ext cx="9288463" cy="0"/>
          </a:xfrm>
          <a:prstGeom prst="straightConnector1">
            <a:avLst/>
          </a:prstGeom>
          <a:gradFill>
            <a:gsLst>
              <a:gs pos="0">
                <a:srgbClr val="D1E1F1"/>
              </a:gs>
              <a:gs pos="50000">
                <a:srgbClr val="BAD2EA"/>
              </a:gs>
              <a:gs pos="100000">
                <a:srgbClr val="4787C7"/>
              </a:gs>
            </a:gsLst>
            <a:lin ang="10800000" scaled="0"/>
          </a:gradFill>
          <a:ln w="50800">
            <a:solidFill>
              <a:schemeClr val="accent1"/>
            </a:solidFill>
            <a:tailEnd type="triangle" w="med" len="lg"/>
          </a:ln>
        </p:spPr>
      </p:cxnSp>
    </p:spTree>
    <p:extLst>
      <p:ext uri="{BB962C8B-B14F-4D97-AF65-F5344CB8AC3E}">
        <p14:creationId xmlns:p14="http://schemas.microsoft.com/office/powerpoint/2010/main" val="2866901609"/>
      </p:ext>
    </p:extLst>
  </p:cSld>
  <p:clrMapOvr>
    <a:masterClrMapping/>
  </p:clrMapOvr>
  <p:extLst mod="1">
    <p:ext uri="{DCECCB84-F9BA-43D5-87BE-67443E8EF086}">
      <p15:sldGuideLst xmlns:p15="http://schemas.microsoft.com/office/powerpoint/2012/main">
        <p15:guide id="1" pos="442">
          <p15:clr>
            <a:srgbClr val="FBAE40"/>
          </p15:clr>
        </p15:guide>
        <p15:guide id="2" pos="6293">
          <p15:clr>
            <a:srgbClr val="FBAE40"/>
          </p15:clr>
        </p15:guide>
        <p15:guide id="3" orient="horz" pos="4309">
          <p15:clr>
            <a:srgbClr val="FBAE40"/>
          </p15:clr>
        </p15:guide>
        <p15:guide id="4" orient="horz" pos="1066">
          <p15:clr>
            <a:srgbClr val="FBAE40"/>
          </p15:clr>
        </p15:guide>
        <p15:guide id="5" orient="horz" pos="861">
          <p15:clr>
            <a:srgbClr val="FBAE40"/>
          </p15:clr>
        </p15:guide>
        <p15:guide id="6" orient="horz" pos="431">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44 SWOT-Analyse">
    <p:spTree>
      <p:nvGrpSpPr>
        <p:cNvPr id="1" name=""/>
        <p:cNvGrpSpPr/>
        <p:nvPr/>
      </p:nvGrpSpPr>
      <p:grpSpPr>
        <a:xfrm>
          <a:off x="0" y="0"/>
          <a:ext cx="0" cy="0"/>
          <a:chOff x="0" y="0"/>
          <a:chExt cx="0" cy="0"/>
        </a:xfrm>
      </p:grpSpPr>
      <p:sp>
        <p:nvSpPr>
          <p:cNvPr id="4" name="object 8">
            <a:extLst>
              <a:ext uri="{FF2B5EF4-FFF2-40B4-BE49-F238E27FC236}">
                <a16:creationId xmlns:a16="http://schemas.microsoft.com/office/drawing/2014/main" id="{899AC0C0-E013-4967-9178-DFC417C26DE3}"/>
              </a:ext>
            </a:extLst>
          </p:cNvPr>
          <p:cNvSpPr txBox="1"/>
          <p:nvPr userDrawn="1"/>
        </p:nvSpPr>
        <p:spPr>
          <a:xfrm>
            <a:off x="1259592" y="1869943"/>
            <a:ext cx="2700000" cy="257250"/>
          </a:xfrm>
          <a:prstGeom prst="rect">
            <a:avLst/>
          </a:prstGeom>
        </p:spPr>
        <p:txBody>
          <a:bodyPr vert="horz" wrap="square" lIns="180000" tIns="0" rIns="0" bIns="0" rtlCol="0">
            <a:spAutoFit/>
          </a:bodyPr>
          <a:lstStyle/>
          <a:p>
            <a:pPr marL="12700">
              <a:lnSpc>
                <a:spcPct val="114000"/>
              </a:lnSpc>
              <a:spcAft>
                <a:spcPts val="600"/>
              </a:spcAft>
            </a:pPr>
            <a:r>
              <a:rPr lang="de-DE" sz="1600" spc="150" dirty="0">
                <a:solidFill>
                  <a:srgbClr val="1D325E"/>
                </a:solidFill>
                <a:latin typeface="Arial"/>
              </a:rPr>
              <a:t>Stärken</a:t>
            </a:r>
            <a:endParaRPr lang="de-DE" sz="1600" dirty="0"/>
          </a:p>
        </p:txBody>
      </p:sp>
      <p:sp>
        <p:nvSpPr>
          <p:cNvPr id="5" name="object 9">
            <a:extLst>
              <a:ext uri="{FF2B5EF4-FFF2-40B4-BE49-F238E27FC236}">
                <a16:creationId xmlns:a16="http://schemas.microsoft.com/office/drawing/2014/main" id="{8D3ADEA4-B4F5-4AF0-87AC-0E2BDD8AD50F}"/>
              </a:ext>
            </a:extLst>
          </p:cNvPr>
          <p:cNvSpPr txBox="1"/>
          <p:nvPr userDrawn="1"/>
        </p:nvSpPr>
        <p:spPr>
          <a:xfrm>
            <a:off x="6031751" y="1869943"/>
            <a:ext cx="2700000" cy="257250"/>
          </a:xfrm>
          <a:prstGeom prst="rect">
            <a:avLst/>
          </a:prstGeom>
        </p:spPr>
        <p:txBody>
          <a:bodyPr vert="horz" wrap="square" lIns="180000" tIns="0" rIns="0" bIns="0" rtlCol="0">
            <a:spAutoFit/>
          </a:bodyPr>
          <a:lstStyle/>
          <a:p>
            <a:pPr marL="12700">
              <a:lnSpc>
                <a:spcPct val="114000"/>
              </a:lnSpc>
              <a:spcAft>
                <a:spcPts val="600"/>
              </a:spcAft>
            </a:pPr>
            <a:r>
              <a:rPr lang="de-DE" sz="1600" spc="150" dirty="0">
                <a:solidFill>
                  <a:srgbClr val="1D325E"/>
                </a:solidFill>
                <a:latin typeface="Arial"/>
              </a:rPr>
              <a:t>Schwächen</a:t>
            </a:r>
            <a:endParaRPr lang="de-DE" sz="1600" dirty="0"/>
          </a:p>
        </p:txBody>
      </p:sp>
      <p:sp>
        <p:nvSpPr>
          <p:cNvPr id="6" name="object 11">
            <a:extLst>
              <a:ext uri="{FF2B5EF4-FFF2-40B4-BE49-F238E27FC236}">
                <a16:creationId xmlns:a16="http://schemas.microsoft.com/office/drawing/2014/main" id="{797A435B-02B9-44C8-AC2A-781E5A4DEBCD}"/>
              </a:ext>
            </a:extLst>
          </p:cNvPr>
          <p:cNvSpPr txBox="1"/>
          <p:nvPr userDrawn="1"/>
        </p:nvSpPr>
        <p:spPr>
          <a:xfrm>
            <a:off x="6031751" y="4618435"/>
            <a:ext cx="2700000" cy="257250"/>
          </a:xfrm>
          <a:prstGeom prst="rect">
            <a:avLst/>
          </a:prstGeom>
        </p:spPr>
        <p:txBody>
          <a:bodyPr vert="horz" wrap="square" lIns="180000" tIns="0" rIns="0" bIns="0" rtlCol="0">
            <a:spAutoFit/>
          </a:bodyPr>
          <a:lstStyle/>
          <a:p>
            <a:pPr>
              <a:lnSpc>
                <a:spcPct val="114000"/>
              </a:lnSpc>
              <a:spcAft>
                <a:spcPts val="600"/>
              </a:spcAft>
            </a:pPr>
            <a:r>
              <a:rPr lang="de-DE" sz="1600" spc="150" dirty="0">
                <a:solidFill>
                  <a:srgbClr val="1D325E"/>
                </a:solidFill>
                <a:latin typeface="Arial"/>
              </a:rPr>
              <a:t>Risiken</a:t>
            </a:r>
          </a:p>
        </p:txBody>
      </p:sp>
      <p:sp>
        <p:nvSpPr>
          <p:cNvPr id="7" name="object 8">
            <a:extLst>
              <a:ext uri="{FF2B5EF4-FFF2-40B4-BE49-F238E27FC236}">
                <a16:creationId xmlns:a16="http://schemas.microsoft.com/office/drawing/2014/main" id="{EEA5F351-34CB-4507-9C6F-4BBF30C64D99}"/>
              </a:ext>
            </a:extLst>
          </p:cNvPr>
          <p:cNvSpPr txBox="1"/>
          <p:nvPr userDrawn="1"/>
        </p:nvSpPr>
        <p:spPr>
          <a:xfrm>
            <a:off x="1259592" y="4617376"/>
            <a:ext cx="2700000" cy="257250"/>
          </a:xfrm>
          <a:prstGeom prst="rect">
            <a:avLst/>
          </a:prstGeom>
        </p:spPr>
        <p:txBody>
          <a:bodyPr vert="horz" wrap="square" lIns="180000" tIns="0" rIns="0" bIns="0" rtlCol="0">
            <a:spAutoFit/>
          </a:bodyPr>
          <a:lstStyle/>
          <a:p>
            <a:pPr marL="12700">
              <a:lnSpc>
                <a:spcPct val="114000"/>
              </a:lnSpc>
              <a:spcAft>
                <a:spcPts val="600"/>
              </a:spcAft>
            </a:pPr>
            <a:r>
              <a:rPr lang="de-DE" sz="1600" spc="150" dirty="0">
                <a:solidFill>
                  <a:srgbClr val="1D325E"/>
                </a:solidFill>
                <a:latin typeface="Arial"/>
              </a:rPr>
              <a:t>Chancen</a:t>
            </a:r>
            <a:endParaRPr lang="de-DE" sz="1600" dirty="0"/>
          </a:p>
        </p:txBody>
      </p:sp>
      <p:sp>
        <p:nvSpPr>
          <p:cNvPr id="8" name="Träne 7"/>
          <p:cNvSpPr/>
          <p:nvPr userDrawn="1"/>
        </p:nvSpPr>
        <p:spPr>
          <a:xfrm rot="5400000">
            <a:off x="706081" y="1692275"/>
            <a:ext cx="540000" cy="540000"/>
          </a:xfrm>
          <a:prstGeom prst="teardrop">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cxnSp>
        <p:nvCxnSpPr>
          <p:cNvPr id="9" name="Gerade Verbindung 8"/>
          <p:cNvCxnSpPr/>
          <p:nvPr userDrawn="1"/>
        </p:nvCxnSpPr>
        <p:spPr>
          <a:xfrm flipV="1">
            <a:off x="701675" y="4260980"/>
            <a:ext cx="9288463" cy="10855"/>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0" name="Gerade Verbindung 9"/>
          <p:cNvCxnSpPr/>
          <p:nvPr userDrawn="1"/>
        </p:nvCxnSpPr>
        <p:spPr>
          <a:xfrm flipH="1">
            <a:off x="5345906" y="1692277"/>
            <a:ext cx="0" cy="5148261"/>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Träne 10"/>
          <p:cNvSpPr/>
          <p:nvPr userDrawn="1"/>
        </p:nvSpPr>
        <p:spPr>
          <a:xfrm rot="5400000">
            <a:off x="5489924" y="1692275"/>
            <a:ext cx="540000" cy="540000"/>
          </a:xfrm>
          <a:prstGeom prst="teardrop">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2" name="Träne 11"/>
          <p:cNvSpPr/>
          <p:nvPr userDrawn="1"/>
        </p:nvSpPr>
        <p:spPr>
          <a:xfrm rot="5400000">
            <a:off x="701675" y="4439708"/>
            <a:ext cx="540000" cy="540000"/>
          </a:xfrm>
          <a:prstGeom prst="teardrop">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3" name="Träne 12"/>
          <p:cNvSpPr/>
          <p:nvPr userDrawn="1"/>
        </p:nvSpPr>
        <p:spPr>
          <a:xfrm rot="5400000">
            <a:off x="5489922" y="4439916"/>
            <a:ext cx="540000" cy="540000"/>
          </a:xfrm>
          <a:prstGeom prst="teardrop">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4" name="Kreuz 13"/>
          <p:cNvSpPr/>
          <p:nvPr userDrawn="1"/>
        </p:nvSpPr>
        <p:spPr>
          <a:xfrm>
            <a:off x="871681" y="1855915"/>
            <a:ext cx="208800" cy="212725"/>
          </a:xfrm>
          <a:prstGeom prst="plus">
            <a:avLst>
              <a:gd name="adj" fmla="val 4069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5" name="Rechteck 14"/>
          <p:cNvSpPr/>
          <p:nvPr userDrawn="1"/>
        </p:nvSpPr>
        <p:spPr>
          <a:xfrm>
            <a:off x="5649514" y="1940675"/>
            <a:ext cx="208800" cy="43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pic>
        <p:nvPicPr>
          <p:cNvPr id="16" name="Bild 15"/>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18900000" flipH="1">
            <a:off x="782437" y="4506294"/>
            <a:ext cx="378476" cy="378476"/>
          </a:xfrm>
          <a:prstGeom prst="rect">
            <a:avLst/>
          </a:prstGeom>
        </p:spPr>
      </p:pic>
      <p:pic>
        <p:nvPicPr>
          <p:cNvPr id="17" name="Bild 16"/>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rot="2700000" flipH="1">
            <a:off x="5573493" y="4523487"/>
            <a:ext cx="372859" cy="372859"/>
          </a:xfrm>
          <a:prstGeom prst="rect">
            <a:avLst/>
          </a:prstGeom>
          <a:solidFill>
            <a:srgbClr val="C00000"/>
          </a:solidFill>
        </p:spPr>
      </p:pic>
      <p:sp>
        <p:nvSpPr>
          <p:cNvPr id="25" name="Textplatzhalter 24"/>
          <p:cNvSpPr>
            <a:spLocks noGrp="1"/>
          </p:cNvSpPr>
          <p:nvPr>
            <p:ph type="body" sz="quarter" idx="14" hasCustomPrompt="1"/>
          </p:nvPr>
        </p:nvSpPr>
        <p:spPr>
          <a:xfrm>
            <a:off x="1449713" y="2165360"/>
            <a:ext cx="3716113" cy="1921189"/>
          </a:xfrm>
          <a:prstGeom prst="rect">
            <a:avLst/>
          </a:prstGeom>
        </p:spPr>
        <p:txBody>
          <a:bodyPr lIns="0" rIns="0" bIns="0"/>
          <a:lstStyle>
            <a:lvl1pPr marL="180000" indent="-180000">
              <a:buClr>
                <a:schemeClr val="tx2"/>
              </a:buClr>
              <a:buFont typeface="Wingdings" charset="2"/>
              <a:buChar char="§"/>
              <a:defRPr spc="0" baseline="0">
                <a:solidFill>
                  <a:schemeClr val="tx1"/>
                </a:solidFill>
              </a:defRPr>
            </a:lvl1pPr>
          </a:lstStyle>
          <a:p>
            <a:pPr lvl="0"/>
            <a:r>
              <a:rPr lang="de-DE"/>
              <a:t>Hier Stärken eingeben</a:t>
            </a:r>
            <a:endParaRPr lang="de-DE" dirty="0"/>
          </a:p>
        </p:txBody>
      </p:sp>
      <p:sp>
        <p:nvSpPr>
          <p:cNvPr id="26" name="Textplatzhalter 24"/>
          <p:cNvSpPr>
            <a:spLocks noGrp="1"/>
          </p:cNvSpPr>
          <p:nvPr>
            <p:ph type="body" sz="quarter" idx="15" hasCustomPrompt="1"/>
          </p:nvPr>
        </p:nvSpPr>
        <p:spPr>
          <a:xfrm>
            <a:off x="6210002" y="2165361"/>
            <a:ext cx="3780135" cy="1921188"/>
          </a:xfrm>
          <a:prstGeom prst="rect">
            <a:avLst/>
          </a:prstGeom>
        </p:spPr>
        <p:txBody>
          <a:bodyPr lIns="0" rIns="0" bIns="0"/>
          <a:lstStyle>
            <a:lvl1pPr marL="180000" indent="-180000">
              <a:buClr>
                <a:schemeClr val="tx2"/>
              </a:buClr>
              <a:buFont typeface="Wingdings" charset="2"/>
              <a:buChar char="§"/>
              <a:defRPr spc="0" baseline="0">
                <a:solidFill>
                  <a:schemeClr val="tx1"/>
                </a:solidFill>
              </a:defRPr>
            </a:lvl1pPr>
          </a:lstStyle>
          <a:p>
            <a:pPr lvl="0"/>
            <a:r>
              <a:rPr lang="de-DE" dirty="0"/>
              <a:t>Hier Schwächen eingeben</a:t>
            </a:r>
          </a:p>
        </p:txBody>
      </p:sp>
      <p:sp>
        <p:nvSpPr>
          <p:cNvPr id="27" name="Textplatzhalter 24"/>
          <p:cNvSpPr>
            <a:spLocks noGrp="1"/>
          </p:cNvSpPr>
          <p:nvPr>
            <p:ph type="body" sz="quarter" idx="16" hasCustomPrompt="1"/>
          </p:nvPr>
        </p:nvSpPr>
        <p:spPr>
          <a:xfrm>
            <a:off x="1457473" y="4900458"/>
            <a:ext cx="3708351" cy="1940080"/>
          </a:xfrm>
          <a:prstGeom prst="rect">
            <a:avLst/>
          </a:prstGeom>
        </p:spPr>
        <p:txBody>
          <a:bodyPr lIns="0" rIns="0" bIns="0"/>
          <a:lstStyle>
            <a:lvl1pPr marL="180000" indent="-180000">
              <a:buClr>
                <a:schemeClr val="tx2"/>
              </a:buClr>
              <a:buFont typeface="Wingdings" charset="2"/>
              <a:buChar char="§"/>
              <a:defRPr spc="0" baseline="0">
                <a:solidFill>
                  <a:schemeClr val="tx1"/>
                </a:solidFill>
              </a:defRPr>
            </a:lvl1pPr>
          </a:lstStyle>
          <a:p>
            <a:pPr lvl="0"/>
            <a:r>
              <a:rPr lang="de-DE" dirty="0"/>
              <a:t>Hier Chancen eingeben</a:t>
            </a:r>
          </a:p>
        </p:txBody>
      </p:sp>
      <p:sp>
        <p:nvSpPr>
          <p:cNvPr id="28" name="Textplatzhalter 24"/>
          <p:cNvSpPr>
            <a:spLocks noGrp="1"/>
          </p:cNvSpPr>
          <p:nvPr>
            <p:ph type="body" sz="quarter" idx="17" hasCustomPrompt="1"/>
          </p:nvPr>
        </p:nvSpPr>
        <p:spPr>
          <a:xfrm>
            <a:off x="6210003" y="4912672"/>
            <a:ext cx="3780134" cy="1927865"/>
          </a:xfrm>
          <a:prstGeom prst="rect">
            <a:avLst/>
          </a:prstGeom>
        </p:spPr>
        <p:txBody>
          <a:bodyPr lIns="0" rIns="0" bIns="0"/>
          <a:lstStyle>
            <a:lvl1pPr marL="180000" indent="-180000">
              <a:buClr>
                <a:schemeClr val="tx2"/>
              </a:buClr>
              <a:buFont typeface="Wingdings" charset="2"/>
              <a:buChar char="§"/>
              <a:defRPr spc="0" baseline="0">
                <a:solidFill>
                  <a:schemeClr val="tx1"/>
                </a:solidFill>
              </a:defRPr>
            </a:lvl1pPr>
          </a:lstStyle>
          <a:p>
            <a:pPr lvl="0"/>
            <a:r>
              <a:rPr lang="de-DE" dirty="0"/>
              <a:t>Hier Risiken eingeben</a:t>
            </a:r>
          </a:p>
        </p:txBody>
      </p:sp>
      <p:sp>
        <p:nvSpPr>
          <p:cNvPr id="29" name="Textplatzhalter 24"/>
          <p:cNvSpPr>
            <a:spLocks noGrp="1"/>
          </p:cNvSpPr>
          <p:nvPr>
            <p:ph type="body" sz="quarter" idx="18" hasCustomPrompt="1"/>
          </p:nvPr>
        </p:nvSpPr>
        <p:spPr>
          <a:xfrm>
            <a:off x="708253" y="198633"/>
            <a:ext cx="9288463" cy="1168205"/>
          </a:xfrm>
          <a:prstGeom prst="rect">
            <a:avLst/>
          </a:prstGeom>
        </p:spPr>
        <p:txBody>
          <a:bodyPr lIns="0" tIns="0" rIns="0" bIns="0" anchor="b">
            <a:noAutofit/>
          </a:bodyPr>
          <a:lstStyle>
            <a:lvl1pPr marL="0" indent="0">
              <a:buFont typeface="Wingdings" charset="2"/>
              <a:buNone/>
              <a:defRPr lang="de-DE" sz="2600" kern="1200" spc="150" baseline="0" dirty="0" smtClean="0">
                <a:solidFill>
                  <a:schemeClr val="tx2"/>
                </a:solidFill>
                <a:latin typeface="+mj-lt"/>
                <a:ea typeface="+mj-ea"/>
                <a:cs typeface="+mj-cs"/>
                <a:sym typeface="+mj-lt"/>
              </a:defRPr>
            </a:lvl1pPr>
          </a:lstStyle>
          <a:p>
            <a:pPr lvl="0"/>
            <a:r>
              <a:rPr lang="de-DE" dirty="0"/>
              <a:t>Hier bitte Fazit/Kernbotschaft aus</a:t>
            </a:r>
            <a:br>
              <a:rPr lang="de-DE" dirty="0"/>
            </a:br>
            <a:r>
              <a:rPr lang="de-DE" dirty="0"/>
              <a:t>SWOT-Analyse eintragen</a:t>
            </a:r>
          </a:p>
        </p:txBody>
      </p:sp>
    </p:spTree>
    <p:extLst>
      <p:ext uri="{BB962C8B-B14F-4D97-AF65-F5344CB8AC3E}">
        <p14:creationId xmlns:p14="http://schemas.microsoft.com/office/powerpoint/2010/main" val="1732658620"/>
      </p:ext>
    </p:extLst>
  </p:cSld>
  <p:clrMapOvr>
    <a:masterClrMapping/>
  </p:clrMapOvr>
  <p:extLst mod="1">
    <p:ext uri="{DCECCB84-F9BA-43D5-87BE-67443E8EF086}">
      <p15:sldGuideLst xmlns:p15="http://schemas.microsoft.com/office/powerpoint/2012/main">
        <p15:guide id="1" orient="horz" pos="657" userDrawn="1">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45 Zusammenfassung mit 3 Punkten">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708253" y="684213"/>
            <a:ext cx="9288463" cy="682625"/>
          </a:xfrm>
        </p:spPr>
        <p:txBody>
          <a:bodyPr/>
          <a:lstStyle>
            <a:lvl1pPr>
              <a:defRPr/>
            </a:lvl1pPr>
          </a:lstStyle>
          <a:p>
            <a:r>
              <a:rPr lang="de-DE" dirty="0"/>
              <a:t>Folie für Zusammenfassung mit 3 Punkten</a:t>
            </a:r>
          </a:p>
        </p:txBody>
      </p:sp>
      <p:grpSp>
        <p:nvGrpSpPr>
          <p:cNvPr id="4" name="Gruppieren 3">
            <a:extLst>
              <a:ext uri="{FF2B5EF4-FFF2-40B4-BE49-F238E27FC236}">
                <a16:creationId xmlns:a16="http://schemas.microsoft.com/office/drawing/2014/main" id="{C7B2EACB-4BD5-43E6-9E5A-315285487E1E}"/>
              </a:ext>
            </a:extLst>
          </p:cNvPr>
          <p:cNvGrpSpPr/>
          <p:nvPr userDrawn="1"/>
        </p:nvGrpSpPr>
        <p:grpSpPr>
          <a:xfrm>
            <a:off x="701675" y="1700678"/>
            <a:ext cx="525320" cy="2822218"/>
            <a:chOff x="701675" y="2661787"/>
            <a:chExt cx="525320" cy="2822218"/>
          </a:xfrm>
        </p:grpSpPr>
        <p:sp>
          <p:nvSpPr>
            <p:cNvPr id="10" name="object 15">
              <a:extLst>
                <a:ext uri="{FF2B5EF4-FFF2-40B4-BE49-F238E27FC236}">
                  <a16:creationId xmlns:a16="http://schemas.microsoft.com/office/drawing/2014/main" id="{B79373EB-B0C7-4DE3-A753-7DFEDA637D63}"/>
                </a:ext>
              </a:extLst>
            </p:cNvPr>
            <p:cNvSpPr txBox="1"/>
            <p:nvPr userDrawn="1"/>
          </p:nvSpPr>
          <p:spPr>
            <a:xfrm>
              <a:off x="701675" y="2661787"/>
              <a:ext cx="525320" cy="900000"/>
            </a:xfrm>
            <a:prstGeom prst="rect">
              <a:avLst/>
            </a:prstGeom>
            <a:solidFill>
              <a:schemeClr val="accent3">
                <a:lumMod val="60000"/>
                <a:lumOff val="40000"/>
              </a:schemeClr>
            </a:solidFill>
          </p:spPr>
          <p:txBody>
            <a:bodyPr vert="horz" wrap="square" lIns="0" tIns="0" rIns="0" bIns="0" rtlCol="0" anchor="ctr" anchorCtr="0">
              <a:noAutofit/>
            </a:bodyPr>
            <a:lstStyle/>
            <a:p>
              <a:pPr algn="ctr">
                <a:spcBef>
                  <a:spcPts val="925"/>
                </a:spcBef>
              </a:pPr>
              <a:r>
                <a:rPr lang="de-DE" sz="1800" b="1" dirty="0">
                  <a:solidFill>
                    <a:srgbClr val="FFFFFF"/>
                  </a:solidFill>
                  <a:latin typeface="Arial"/>
                </a:rPr>
                <a:t>1</a:t>
              </a:r>
              <a:endParaRPr lang="de-DE" sz="1800" b="1" dirty="0">
                <a:latin typeface="Arial"/>
              </a:endParaRPr>
            </a:p>
          </p:txBody>
        </p:sp>
        <p:sp>
          <p:nvSpPr>
            <p:cNvPr id="12" name="object 15">
              <a:extLst>
                <a:ext uri="{FF2B5EF4-FFF2-40B4-BE49-F238E27FC236}">
                  <a16:creationId xmlns:a16="http://schemas.microsoft.com/office/drawing/2014/main" id="{614C0AEE-042F-4ECE-89DF-19232D6857EE}"/>
                </a:ext>
              </a:extLst>
            </p:cNvPr>
            <p:cNvSpPr txBox="1"/>
            <p:nvPr userDrawn="1"/>
          </p:nvSpPr>
          <p:spPr>
            <a:xfrm>
              <a:off x="701675" y="3622896"/>
              <a:ext cx="525320" cy="900000"/>
            </a:xfrm>
            <a:prstGeom prst="rect">
              <a:avLst/>
            </a:prstGeom>
            <a:solidFill>
              <a:schemeClr val="accent3">
                <a:lumMod val="75000"/>
              </a:schemeClr>
            </a:solidFill>
          </p:spPr>
          <p:txBody>
            <a:bodyPr vert="horz" wrap="square" lIns="0" tIns="0" rIns="0" bIns="0" rtlCol="0" anchor="ctr" anchorCtr="0">
              <a:noAutofit/>
            </a:bodyPr>
            <a:lstStyle/>
            <a:p>
              <a:pPr algn="ctr">
                <a:spcBef>
                  <a:spcPts val="925"/>
                </a:spcBef>
              </a:pPr>
              <a:r>
                <a:rPr lang="de-DE" sz="1800" b="1" dirty="0">
                  <a:solidFill>
                    <a:srgbClr val="FFFFFF"/>
                  </a:solidFill>
                  <a:latin typeface="Arial"/>
                </a:rPr>
                <a:t>2</a:t>
              </a:r>
              <a:endParaRPr lang="de-DE" sz="1800" b="1" dirty="0">
                <a:latin typeface="Arial"/>
              </a:endParaRPr>
            </a:p>
          </p:txBody>
        </p:sp>
        <p:sp>
          <p:nvSpPr>
            <p:cNvPr id="14" name="object 15">
              <a:extLst>
                <a:ext uri="{FF2B5EF4-FFF2-40B4-BE49-F238E27FC236}">
                  <a16:creationId xmlns:a16="http://schemas.microsoft.com/office/drawing/2014/main" id="{52F23A60-5436-462C-88FD-BACC6817AF25}"/>
                </a:ext>
              </a:extLst>
            </p:cNvPr>
            <p:cNvSpPr txBox="1"/>
            <p:nvPr userDrawn="1"/>
          </p:nvSpPr>
          <p:spPr>
            <a:xfrm>
              <a:off x="701675" y="4584005"/>
              <a:ext cx="525320" cy="900000"/>
            </a:xfrm>
            <a:prstGeom prst="rect">
              <a:avLst/>
            </a:prstGeom>
            <a:solidFill>
              <a:schemeClr val="tx2"/>
            </a:solidFill>
          </p:spPr>
          <p:txBody>
            <a:bodyPr vert="horz" wrap="square" lIns="0" tIns="0" rIns="0" bIns="0" rtlCol="0" anchor="ctr" anchorCtr="0">
              <a:noAutofit/>
            </a:bodyPr>
            <a:lstStyle/>
            <a:p>
              <a:pPr algn="ctr">
                <a:spcBef>
                  <a:spcPts val="925"/>
                </a:spcBef>
              </a:pPr>
              <a:r>
                <a:rPr lang="de-DE" sz="1800" b="1" dirty="0">
                  <a:solidFill>
                    <a:srgbClr val="FFFFFF"/>
                  </a:solidFill>
                  <a:latin typeface="Arial"/>
                </a:rPr>
                <a:t>3</a:t>
              </a:r>
              <a:endParaRPr lang="de-DE" sz="1800" b="1" dirty="0">
                <a:latin typeface="Arial"/>
              </a:endParaRPr>
            </a:p>
          </p:txBody>
        </p:sp>
      </p:grpSp>
      <p:sp>
        <p:nvSpPr>
          <p:cNvPr id="16" name="Textplatzhalter 15"/>
          <p:cNvSpPr>
            <a:spLocks noGrp="1"/>
          </p:cNvSpPr>
          <p:nvPr>
            <p:ph type="body" sz="quarter" idx="10"/>
          </p:nvPr>
        </p:nvSpPr>
        <p:spPr>
          <a:xfrm>
            <a:off x="1285807" y="1700678"/>
            <a:ext cx="8704331" cy="896400"/>
          </a:xfrm>
          <a:prstGeom prst="rect">
            <a:avLst/>
          </a:prstGeom>
          <a:solidFill>
            <a:schemeClr val="bg1">
              <a:lumMod val="95000"/>
            </a:schemeClr>
          </a:solidFill>
        </p:spPr>
        <p:txBody>
          <a:bodyPr lIns="180000" anchor="ctr">
            <a:noAutofit/>
          </a:bodyPr>
          <a:lstStyle>
            <a:lvl1pPr>
              <a:defRPr sz="1400" b="0" i="0" kern="0" spc="0" baseline="0">
                <a:solidFill>
                  <a:schemeClr val="tx1"/>
                </a:solidFill>
                <a:latin typeface="+mn-lt"/>
                <a:ea typeface="Arial" charset="0"/>
                <a:cs typeface="Arial" charset="0"/>
              </a:defRPr>
            </a:lvl1pPr>
            <a:lvl2pPr>
              <a:defRPr sz="1200" b="0" i="0" kern="0" baseline="0">
                <a:solidFill>
                  <a:schemeClr val="tx1"/>
                </a:solidFill>
                <a:latin typeface="Arial" charset="0"/>
                <a:ea typeface="Arial" charset="0"/>
                <a:cs typeface="Arial" charset="0"/>
              </a:defRPr>
            </a:lvl2pPr>
            <a:lvl3pPr>
              <a:defRPr sz="1200" b="0" i="0" kern="0" baseline="0">
                <a:solidFill>
                  <a:schemeClr val="tx1"/>
                </a:solidFill>
                <a:latin typeface="Arial" charset="0"/>
                <a:ea typeface="Arial" charset="0"/>
                <a:cs typeface="Arial" charset="0"/>
              </a:defRPr>
            </a:lvl3pPr>
            <a:lvl4pPr>
              <a:defRPr sz="1200" b="0" i="0" kern="0" baseline="0">
                <a:solidFill>
                  <a:schemeClr val="tx1"/>
                </a:solidFill>
                <a:latin typeface="Arial" charset="0"/>
                <a:ea typeface="Arial" charset="0"/>
                <a:cs typeface="Arial" charset="0"/>
              </a:defRPr>
            </a:lvl4pPr>
            <a:lvl5pPr>
              <a:defRPr sz="1200" b="0" i="0" kern="0" baseline="0">
                <a:solidFill>
                  <a:schemeClr val="tx1"/>
                </a:solidFill>
                <a:latin typeface="Arial" charset="0"/>
                <a:ea typeface="Arial" charset="0"/>
                <a:cs typeface="Arial" charset="0"/>
              </a:defRPr>
            </a:lvl5pPr>
          </a:lstStyle>
          <a:p>
            <a:pPr lvl="0"/>
            <a:r>
              <a:rPr lang="de-DE" dirty="0"/>
              <a:t>Mastertextformat bearbeiten</a:t>
            </a:r>
          </a:p>
        </p:txBody>
      </p:sp>
      <p:sp>
        <p:nvSpPr>
          <p:cNvPr id="17" name="Textplatzhalter 15"/>
          <p:cNvSpPr>
            <a:spLocks noGrp="1"/>
          </p:cNvSpPr>
          <p:nvPr>
            <p:ph type="body" sz="quarter" idx="11"/>
          </p:nvPr>
        </p:nvSpPr>
        <p:spPr>
          <a:xfrm>
            <a:off x="1285807" y="2661787"/>
            <a:ext cx="8704331" cy="896400"/>
          </a:xfrm>
          <a:prstGeom prst="rect">
            <a:avLst/>
          </a:prstGeom>
          <a:solidFill>
            <a:schemeClr val="bg1">
              <a:lumMod val="95000"/>
            </a:schemeClr>
          </a:solidFill>
        </p:spPr>
        <p:txBody>
          <a:bodyPr lIns="180000" anchor="ctr">
            <a:noAutofit/>
          </a:bodyPr>
          <a:lstStyle>
            <a:lvl1pPr>
              <a:defRPr sz="1400" b="0" i="0" kern="0" spc="0" baseline="0">
                <a:solidFill>
                  <a:schemeClr val="tx1"/>
                </a:solidFill>
                <a:latin typeface="+mn-lt"/>
                <a:ea typeface="Arial" charset="0"/>
                <a:cs typeface="Arial" charset="0"/>
              </a:defRPr>
            </a:lvl1pPr>
            <a:lvl2pPr>
              <a:defRPr sz="1200" b="0" i="0" kern="0" baseline="0">
                <a:solidFill>
                  <a:schemeClr val="tx1"/>
                </a:solidFill>
                <a:latin typeface="Arial" charset="0"/>
                <a:ea typeface="Arial" charset="0"/>
                <a:cs typeface="Arial" charset="0"/>
              </a:defRPr>
            </a:lvl2pPr>
            <a:lvl3pPr>
              <a:defRPr sz="1200" b="0" i="0" kern="0" baseline="0">
                <a:solidFill>
                  <a:schemeClr val="tx1"/>
                </a:solidFill>
                <a:latin typeface="Arial" charset="0"/>
                <a:ea typeface="Arial" charset="0"/>
                <a:cs typeface="Arial" charset="0"/>
              </a:defRPr>
            </a:lvl3pPr>
            <a:lvl4pPr>
              <a:defRPr sz="1200" b="0" i="0" kern="0" baseline="0">
                <a:solidFill>
                  <a:schemeClr val="tx1"/>
                </a:solidFill>
                <a:latin typeface="Arial" charset="0"/>
                <a:ea typeface="Arial" charset="0"/>
                <a:cs typeface="Arial" charset="0"/>
              </a:defRPr>
            </a:lvl4pPr>
            <a:lvl5pPr>
              <a:defRPr sz="1200" b="0" i="0" kern="0" baseline="0">
                <a:solidFill>
                  <a:schemeClr val="tx1"/>
                </a:solidFill>
                <a:latin typeface="Arial" charset="0"/>
                <a:ea typeface="Arial" charset="0"/>
                <a:cs typeface="Arial" charset="0"/>
              </a:defRPr>
            </a:lvl5pPr>
          </a:lstStyle>
          <a:p>
            <a:pPr lvl="0"/>
            <a:r>
              <a:rPr lang="de-DE"/>
              <a:t>Mastertextformat bearbeiten</a:t>
            </a:r>
          </a:p>
        </p:txBody>
      </p:sp>
      <p:sp>
        <p:nvSpPr>
          <p:cNvPr id="18" name="Textplatzhalter 15"/>
          <p:cNvSpPr>
            <a:spLocks noGrp="1"/>
          </p:cNvSpPr>
          <p:nvPr>
            <p:ph type="body" sz="quarter" idx="12"/>
          </p:nvPr>
        </p:nvSpPr>
        <p:spPr>
          <a:xfrm>
            <a:off x="1285807" y="3622896"/>
            <a:ext cx="8704331" cy="896400"/>
          </a:xfrm>
          <a:prstGeom prst="rect">
            <a:avLst/>
          </a:prstGeom>
          <a:solidFill>
            <a:schemeClr val="bg1">
              <a:lumMod val="95000"/>
            </a:schemeClr>
          </a:solidFill>
        </p:spPr>
        <p:txBody>
          <a:bodyPr lIns="180000" anchor="ctr">
            <a:noAutofit/>
          </a:bodyPr>
          <a:lstStyle>
            <a:lvl1pPr>
              <a:defRPr sz="1400" b="0" i="0" kern="0" spc="0" baseline="0">
                <a:solidFill>
                  <a:schemeClr val="tx1"/>
                </a:solidFill>
                <a:latin typeface="+mn-lt"/>
                <a:ea typeface="Arial" charset="0"/>
                <a:cs typeface="Arial" charset="0"/>
              </a:defRPr>
            </a:lvl1pPr>
            <a:lvl2pPr>
              <a:defRPr sz="1200" b="0" i="0" kern="0" baseline="0">
                <a:solidFill>
                  <a:schemeClr val="tx1"/>
                </a:solidFill>
                <a:latin typeface="Arial" charset="0"/>
                <a:ea typeface="Arial" charset="0"/>
                <a:cs typeface="Arial" charset="0"/>
              </a:defRPr>
            </a:lvl2pPr>
            <a:lvl3pPr>
              <a:defRPr sz="1200" b="0" i="0" kern="0" baseline="0">
                <a:solidFill>
                  <a:schemeClr val="tx1"/>
                </a:solidFill>
                <a:latin typeface="Arial" charset="0"/>
                <a:ea typeface="Arial" charset="0"/>
                <a:cs typeface="Arial" charset="0"/>
              </a:defRPr>
            </a:lvl3pPr>
            <a:lvl4pPr>
              <a:defRPr sz="1200" b="0" i="0" kern="0" baseline="0">
                <a:solidFill>
                  <a:schemeClr val="tx1"/>
                </a:solidFill>
                <a:latin typeface="Arial" charset="0"/>
                <a:ea typeface="Arial" charset="0"/>
                <a:cs typeface="Arial" charset="0"/>
              </a:defRPr>
            </a:lvl4pPr>
            <a:lvl5pPr>
              <a:defRPr sz="1200" b="0" i="0" kern="0" baseline="0">
                <a:solidFill>
                  <a:schemeClr val="tx1"/>
                </a:solidFill>
                <a:latin typeface="Arial" charset="0"/>
                <a:ea typeface="Arial" charset="0"/>
                <a:cs typeface="Arial" charset="0"/>
              </a:defRPr>
            </a:lvl5pPr>
          </a:lstStyle>
          <a:p>
            <a:pPr lvl="0"/>
            <a:r>
              <a:rPr lang="de-DE"/>
              <a:t>Mastertextformat bearbeiten</a:t>
            </a:r>
          </a:p>
        </p:txBody>
      </p:sp>
    </p:spTree>
    <p:extLst>
      <p:ext uri="{BB962C8B-B14F-4D97-AF65-F5344CB8AC3E}">
        <p14:creationId xmlns:p14="http://schemas.microsoft.com/office/powerpoint/2010/main" val="10140657"/>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46 Zusammenfassung mit 4 Punkten">
    <p:spTree>
      <p:nvGrpSpPr>
        <p:cNvPr id="1" name=""/>
        <p:cNvGrpSpPr/>
        <p:nvPr/>
      </p:nvGrpSpPr>
      <p:grpSpPr>
        <a:xfrm>
          <a:off x="0" y="0"/>
          <a:ext cx="0" cy="0"/>
          <a:chOff x="0" y="0"/>
          <a:chExt cx="0" cy="0"/>
        </a:xfrm>
      </p:grpSpPr>
      <p:sp>
        <p:nvSpPr>
          <p:cNvPr id="2" name="Titel 1"/>
          <p:cNvSpPr>
            <a:spLocks noGrp="1"/>
          </p:cNvSpPr>
          <p:nvPr>
            <p:ph type="title" hasCustomPrompt="1"/>
          </p:nvPr>
        </p:nvSpPr>
        <p:spPr>
          <a:xfrm>
            <a:off x="708253" y="684213"/>
            <a:ext cx="9288463" cy="682625"/>
          </a:xfrm>
        </p:spPr>
        <p:txBody>
          <a:bodyPr/>
          <a:lstStyle>
            <a:lvl1pPr>
              <a:defRPr/>
            </a:lvl1pPr>
          </a:lstStyle>
          <a:p>
            <a:r>
              <a:rPr lang="de-DE" dirty="0"/>
              <a:t>Folie für Zusammenfassung mit 4 Punkten</a:t>
            </a:r>
          </a:p>
        </p:txBody>
      </p:sp>
      <p:sp>
        <p:nvSpPr>
          <p:cNvPr id="3" name="Titel 2"/>
          <p:cNvSpPr txBox="1">
            <a:spLocks/>
          </p:cNvSpPr>
          <p:nvPr userDrawn="1"/>
        </p:nvSpPr>
        <p:spPr>
          <a:xfrm>
            <a:off x="701675" y="684213"/>
            <a:ext cx="7777163" cy="682625"/>
          </a:xfrm>
          <a:prstGeom prst="rect">
            <a:avLst/>
          </a:prstGeom>
        </p:spPr>
        <p:txBody>
          <a:bodyPr vert="horz" lIns="0" tIns="0" rIns="0" bIns="0" rtlCol="0" anchor="b">
            <a:normAutofit/>
          </a:bodyPr>
          <a:lstStyle>
            <a:lvl1pPr marL="0" marR="0" indent="0" algn="l" defTabSz="914400" rtl="0" eaLnBrk="1" fontAlgn="auto" latinLnBrk="0" hangingPunct="1">
              <a:lnSpc>
                <a:spcPct val="100000"/>
              </a:lnSpc>
              <a:spcBef>
                <a:spcPts val="0"/>
              </a:spcBef>
              <a:spcAft>
                <a:spcPts val="0"/>
              </a:spcAft>
              <a:buClrTx/>
              <a:buSzTx/>
              <a:buFontTx/>
              <a:buNone/>
              <a:tabLst/>
              <a:defRPr sz="2400" kern="1200" spc="150" baseline="0">
                <a:solidFill>
                  <a:schemeClr val="tx2"/>
                </a:solidFill>
                <a:latin typeface="+mj-lt"/>
                <a:ea typeface="+mj-ea"/>
                <a:cs typeface="+mj-cs"/>
                <a:sym typeface="+mj-lt"/>
              </a:defRPr>
            </a:lvl1pPr>
          </a:lstStyle>
          <a:p>
            <a:endParaRPr lang="de-DE" dirty="0"/>
          </a:p>
        </p:txBody>
      </p:sp>
      <p:sp>
        <p:nvSpPr>
          <p:cNvPr id="8" name="object 15">
            <a:extLst>
              <a:ext uri="{FF2B5EF4-FFF2-40B4-BE49-F238E27FC236}">
                <a16:creationId xmlns:a16="http://schemas.microsoft.com/office/drawing/2014/main" id="{DB62879F-EC42-46AD-AE7A-ECBFF1173133}"/>
              </a:ext>
            </a:extLst>
          </p:cNvPr>
          <p:cNvSpPr txBox="1"/>
          <p:nvPr userDrawn="1"/>
        </p:nvSpPr>
        <p:spPr>
          <a:xfrm>
            <a:off x="701675" y="1700678"/>
            <a:ext cx="525320" cy="900000"/>
          </a:xfrm>
          <a:prstGeom prst="rect">
            <a:avLst/>
          </a:prstGeom>
          <a:solidFill>
            <a:schemeClr val="accent3">
              <a:lumMod val="40000"/>
              <a:lumOff val="60000"/>
            </a:schemeClr>
          </a:solidFill>
        </p:spPr>
        <p:txBody>
          <a:bodyPr vert="horz" wrap="square" lIns="0" tIns="0" rIns="0" bIns="0" rtlCol="0" anchor="ctr" anchorCtr="0">
            <a:noAutofit/>
          </a:bodyPr>
          <a:lstStyle/>
          <a:p>
            <a:pPr algn="ctr">
              <a:spcBef>
                <a:spcPts val="925"/>
              </a:spcBef>
            </a:pPr>
            <a:r>
              <a:rPr lang="de-DE" sz="1800" b="1" dirty="0">
                <a:solidFill>
                  <a:srgbClr val="FFFFFF"/>
                </a:solidFill>
                <a:latin typeface="Arial"/>
              </a:rPr>
              <a:t>1</a:t>
            </a:r>
            <a:endParaRPr lang="de-DE" sz="1800" b="1" dirty="0">
              <a:latin typeface="Arial"/>
            </a:endParaRPr>
          </a:p>
        </p:txBody>
      </p:sp>
      <p:sp>
        <p:nvSpPr>
          <p:cNvPr id="10" name="object 15">
            <a:extLst>
              <a:ext uri="{FF2B5EF4-FFF2-40B4-BE49-F238E27FC236}">
                <a16:creationId xmlns:a16="http://schemas.microsoft.com/office/drawing/2014/main" id="{B79373EB-B0C7-4DE3-A753-7DFEDA637D63}"/>
              </a:ext>
            </a:extLst>
          </p:cNvPr>
          <p:cNvSpPr txBox="1"/>
          <p:nvPr userDrawn="1"/>
        </p:nvSpPr>
        <p:spPr>
          <a:xfrm>
            <a:off x="701675" y="2661787"/>
            <a:ext cx="525320" cy="900000"/>
          </a:xfrm>
          <a:prstGeom prst="rect">
            <a:avLst/>
          </a:prstGeom>
          <a:solidFill>
            <a:schemeClr val="accent3">
              <a:lumMod val="60000"/>
              <a:lumOff val="40000"/>
            </a:schemeClr>
          </a:solidFill>
        </p:spPr>
        <p:txBody>
          <a:bodyPr vert="horz" wrap="square" lIns="0" tIns="0" rIns="0" bIns="0" rtlCol="0" anchor="ctr" anchorCtr="0">
            <a:noAutofit/>
          </a:bodyPr>
          <a:lstStyle/>
          <a:p>
            <a:pPr algn="ctr">
              <a:spcBef>
                <a:spcPts val="925"/>
              </a:spcBef>
            </a:pPr>
            <a:r>
              <a:rPr lang="de-DE" sz="1800" b="1" dirty="0">
                <a:solidFill>
                  <a:srgbClr val="FFFFFF"/>
                </a:solidFill>
                <a:latin typeface="Arial"/>
              </a:rPr>
              <a:t>2</a:t>
            </a:r>
            <a:endParaRPr lang="de-DE" sz="1800" b="1" dirty="0">
              <a:latin typeface="Arial"/>
            </a:endParaRPr>
          </a:p>
        </p:txBody>
      </p:sp>
      <p:sp>
        <p:nvSpPr>
          <p:cNvPr id="12" name="object 15">
            <a:extLst>
              <a:ext uri="{FF2B5EF4-FFF2-40B4-BE49-F238E27FC236}">
                <a16:creationId xmlns:a16="http://schemas.microsoft.com/office/drawing/2014/main" id="{614C0AEE-042F-4ECE-89DF-19232D6857EE}"/>
              </a:ext>
            </a:extLst>
          </p:cNvPr>
          <p:cNvSpPr txBox="1"/>
          <p:nvPr userDrawn="1"/>
        </p:nvSpPr>
        <p:spPr>
          <a:xfrm>
            <a:off x="701675" y="3622896"/>
            <a:ext cx="525320" cy="900000"/>
          </a:xfrm>
          <a:prstGeom prst="rect">
            <a:avLst/>
          </a:prstGeom>
          <a:solidFill>
            <a:schemeClr val="accent3">
              <a:lumMod val="75000"/>
            </a:schemeClr>
          </a:solidFill>
        </p:spPr>
        <p:txBody>
          <a:bodyPr vert="horz" wrap="square" lIns="0" tIns="0" rIns="0" bIns="0" rtlCol="0" anchor="ctr" anchorCtr="0">
            <a:noAutofit/>
          </a:bodyPr>
          <a:lstStyle/>
          <a:p>
            <a:pPr algn="ctr">
              <a:spcBef>
                <a:spcPts val="925"/>
              </a:spcBef>
            </a:pPr>
            <a:r>
              <a:rPr lang="de-DE" sz="1800" b="1" dirty="0">
                <a:solidFill>
                  <a:srgbClr val="FFFFFF"/>
                </a:solidFill>
                <a:latin typeface="Arial"/>
              </a:rPr>
              <a:t>3</a:t>
            </a:r>
            <a:endParaRPr lang="de-DE" sz="1800" b="1" dirty="0">
              <a:latin typeface="Arial"/>
            </a:endParaRPr>
          </a:p>
        </p:txBody>
      </p:sp>
      <p:sp>
        <p:nvSpPr>
          <p:cNvPr id="14" name="object 15">
            <a:extLst>
              <a:ext uri="{FF2B5EF4-FFF2-40B4-BE49-F238E27FC236}">
                <a16:creationId xmlns:a16="http://schemas.microsoft.com/office/drawing/2014/main" id="{52F23A60-5436-462C-88FD-BACC6817AF25}"/>
              </a:ext>
            </a:extLst>
          </p:cNvPr>
          <p:cNvSpPr txBox="1"/>
          <p:nvPr userDrawn="1"/>
        </p:nvSpPr>
        <p:spPr>
          <a:xfrm>
            <a:off x="701675" y="4584005"/>
            <a:ext cx="525320" cy="900000"/>
          </a:xfrm>
          <a:prstGeom prst="rect">
            <a:avLst/>
          </a:prstGeom>
          <a:solidFill>
            <a:schemeClr val="tx2"/>
          </a:solidFill>
        </p:spPr>
        <p:txBody>
          <a:bodyPr vert="horz" wrap="square" lIns="0" tIns="0" rIns="0" bIns="0" rtlCol="0" anchor="ctr" anchorCtr="0">
            <a:noAutofit/>
          </a:bodyPr>
          <a:lstStyle/>
          <a:p>
            <a:pPr algn="ctr">
              <a:spcBef>
                <a:spcPts val="925"/>
              </a:spcBef>
            </a:pPr>
            <a:r>
              <a:rPr lang="de-DE" sz="1800" b="1" dirty="0">
                <a:solidFill>
                  <a:srgbClr val="FFFFFF"/>
                </a:solidFill>
                <a:latin typeface="Arial"/>
              </a:rPr>
              <a:t>4</a:t>
            </a:r>
            <a:endParaRPr lang="de-DE" sz="1800" b="1" dirty="0">
              <a:latin typeface="Arial"/>
            </a:endParaRPr>
          </a:p>
        </p:txBody>
      </p:sp>
      <p:sp>
        <p:nvSpPr>
          <p:cNvPr id="16" name="Textplatzhalter 15"/>
          <p:cNvSpPr>
            <a:spLocks noGrp="1"/>
          </p:cNvSpPr>
          <p:nvPr>
            <p:ph type="body" sz="quarter" idx="10"/>
          </p:nvPr>
        </p:nvSpPr>
        <p:spPr>
          <a:xfrm>
            <a:off x="1285807" y="1700678"/>
            <a:ext cx="8704331" cy="896400"/>
          </a:xfrm>
          <a:prstGeom prst="rect">
            <a:avLst/>
          </a:prstGeom>
          <a:solidFill>
            <a:schemeClr val="bg1">
              <a:lumMod val="95000"/>
            </a:schemeClr>
          </a:solidFill>
        </p:spPr>
        <p:txBody>
          <a:bodyPr lIns="180000" anchor="ctr">
            <a:noAutofit/>
          </a:bodyPr>
          <a:lstStyle>
            <a:lvl1pPr>
              <a:defRPr sz="1400" b="0" i="0" kern="0" spc="0" baseline="0">
                <a:solidFill>
                  <a:schemeClr val="tx1"/>
                </a:solidFill>
                <a:latin typeface="+mn-lt"/>
                <a:ea typeface="Arial" charset="0"/>
                <a:cs typeface="Arial" charset="0"/>
              </a:defRPr>
            </a:lvl1pPr>
            <a:lvl2pPr>
              <a:defRPr sz="1200" b="0" i="0" kern="0" baseline="0">
                <a:solidFill>
                  <a:schemeClr val="tx1"/>
                </a:solidFill>
                <a:latin typeface="Arial" charset="0"/>
                <a:ea typeface="Arial" charset="0"/>
                <a:cs typeface="Arial" charset="0"/>
              </a:defRPr>
            </a:lvl2pPr>
            <a:lvl3pPr>
              <a:defRPr sz="1200" b="0" i="0" kern="0" baseline="0">
                <a:solidFill>
                  <a:schemeClr val="tx1"/>
                </a:solidFill>
                <a:latin typeface="Arial" charset="0"/>
                <a:ea typeface="Arial" charset="0"/>
                <a:cs typeface="Arial" charset="0"/>
              </a:defRPr>
            </a:lvl3pPr>
            <a:lvl4pPr>
              <a:defRPr sz="1200" b="0" i="0" kern="0" baseline="0">
                <a:solidFill>
                  <a:schemeClr val="tx1"/>
                </a:solidFill>
                <a:latin typeface="Arial" charset="0"/>
                <a:ea typeface="Arial" charset="0"/>
                <a:cs typeface="Arial" charset="0"/>
              </a:defRPr>
            </a:lvl4pPr>
            <a:lvl5pPr>
              <a:defRPr sz="1200" b="0" i="0" kern="0" baseline="0">
                <a:solidFill>
                  <a:schemeClr val="tx1"/>
                </a:solidFill>
                <a:latin typeface="Arial" charset="0"/>
                <a:ea typeface="Arial" charset="0"/>
                <a:cs typeface="Arial" charset="0"/>
              </a:defRPr>
            </a:lvl5pPr>
          </a:lstStyle>
          <a:p>
            <a:pPr lvl="0"/>
            <a:r>
              <a:rPr lang="de-DE" dirty="0"/>
              <a:t>Mastertextformat bearbeiten</a:t>
            </a:r>
          </a:p>
        </p:txBody>
      </p:sp>
      <p:sp>
        <p:nvSpPr>
          <p:cNvPr id="17" name="Textplatzhalter 15"/>
          <p:cNvSpPr>
            <a:spLocks noGrp="1"/>
          </p:cNvSpPr>
          <p:nvPr>
            <p:ph type="body" sz="quarter" idx="11"/>
          </p:nvPr>
        </p:nvSpPr>
        <p:spPr>
          <a:xfrm>
            <a:off x="1285807" y="2661787"/>
            <a:ext cx="8704331" cy="896400"/>
          </a:xfrm>
          <a:prstGeom prst="rect">
            <a:avLst/>
          </a:prstGeom>
          <a:solidFill>
            <a:schemeClr val="bg1">
              <a:lumMod val="95000"/>
            </a:schemeClr>
          </a:solidFill>
        </p:spPr>
        <p:txBody>
          <a:bodyPr lIns="180000" anchor="ctr">
            <a:noAutofit/>
          </a:bodyPr>
          <a:lstStyle>
            <a:lvl1pPr>
              <a:defRPr sz="1400" b="0" i="0" kern="0" spc="0" baseline="0">
                <a:solidFill>
                  <a:schemeClr val="tx1"/>
                </a:solidFill>
                <a:latin typeface="+mn-lt"/>
                <a:ea typeface="Arial" charset="0"/>
                <a:cs typeface="Arial" charset="0"/>
              </a:defRPr>
            </a:lvl1pPr>
            <a:lvl2pPr>
              <a:defRPr sz="1200" b="0" i="0" kern="0" baseline="0">
                <a:solidFill>
                  <a:schemeClr val="tx1"/>
                </a:solidFill>
                <a:latin typeface="Arial" charset="0"/>
                <a:ea typeface="Arial" charset="0"/>
                <a:cs typeface="Arial" charset="0"/>
              </a:defRPr>
            </a:lvl2pPr>
            <a:lvl3pPr>
              <a:defRPr sz="1200" b="0" i="0" kern="0" baseline="0">
                <a:solidFill>
                  <a:schemeClr val="tx1"/>
                </a:solidFill>
                <a:latin typeface="Arial" charset="0"/>
                <a:ea typeface="Arial" charset="0"/>
                <a:cs typeface="Arial" charset="0"/>
              </a:defRPr>
            </a:lvl3pPr>
            <a:lvl4pPr>
              <a:defRPr sz="1200" b="0" i="0" kern="0" baseline="0">
                <a:solidFill>
                  <a:schemeClr val="tx1"/>
                </a:solidFill>
                <a:latin typeface="Arial" charset="0"/>
                <a:ea typeface="Arial" charset="0"/>
                <a:cs typeface="Arial" charset="0"/>
              </a:defRPr>
            </a:lvl4pPr>
            <a:lvl5pPr>
              <a:defRPr sz="1200" b="0" i="0" kern="0" baseline="0">
                <a:solidFill>
                  <a:schemeClr val="tx1"/>
                </a:solidFill>
                <a:latin typeface="Arial" charset="0"/>
                <a:ea typeface="Arial" charset="0"/>
                <a:cs typeface="Arial" charset="0"/>
              </a:defRPr>
            </a:lvl5pPr>
          </a:lstStyle>
          <a:p>
            <a:pPr lvl="0"/>
            <a:r>
              <a:rPr lang="de-DE"/>
              <a:t>Mastertextformat bearbeiten</a:t>
            </a:r>
          </a:p>
        </p:txBody>
      </p:sp>
      <p:sp>
        <p:nvSpPr>
          <p:cNvPr id="18" name="Textplatzhalter 15"/>
          <p:cNvSpPr>
            <a:spLocks noGrp="1"/>
          </p:cNvSpPr>
          <p:nvPr>
            <p:ph type="body" sz="quarter" idx="12"/>
          </p:nvPr>
        </p:nvSpPr>
        <p:spPr>
          <a:xfrm>
            <a:off x="1285807" y="3622896"/>
            <a:ext cx="8704331" cy="896400"/>
          </a:xfrm>
          <a:prstGeom prst="rect">
            <a:avLst/>
          </a:prstGeom>
          <a:solidFill>
            <a:schemeClr val="bg1">
              <a:lumMod val="95000"/>
            </a:schemeClr>
          </a:solidFill>
        </p:spPr>
        <p:txBody>
          <a:bodyPr lIns="180000" anchor="ctr">
            <a:noAutofit/>
          </a:bodyPr>
          <a:lstStyle>
            <a:lvl1pPr>
              <a:defRPr sz="1400" b="0" i="0" kern="0" spc="0" baseline="0">
                <a:solidFill>
                  <a:schemeClr val="tx1"/>
                </a:solidFill>
                <a:latin typeface="+mn-lt"/>
                <a:ea typeface="Arial" charset="0"/>
                <a:cs typeface="Arial" charset="0"/>
              </a:defRPr>
            </a:lvl1pPr>
            <a:lvl2pPr>
              <a:defRPr sz="1200" b="0" i="0" kern="0" baseline="0">
                <a:solidFill>
                  <a:schemeClr val="tx1"/>
                </a:solidFill>
                <a:latin typeface="Arial" charset="0"/>
                <a:ea typeface="Arial" charset="0"/>
                <a:cs typeface="Arial" charset="0"/>
              </a:defRPr>
            </a:lvl2pPr>
            <a:lvl3pPr>
              <a:defRPr sz="1200" b="0" i="0" kern="0" baseline="0">
                <a:solidFill>
                  <a:schemeClr val="tx1"/>
                </a:solidFill>
                <a:latin typeface="Arial" charset="0"/>
                <a:ea typeface="Arial" charset="0"/>
                <a:cs typeface="Arial" charset="0"/>
              </a:defRPr>
            </a:lvl3pPr>
            <a:lvl4pPr>
              <a:defRPr sz="1200" b="0" i="0" kern="0" baseline="0">
                <a:solidFill>
                  <a:schemeClr val="tx1"/>
                </a:solidFill>
                <a:latin typeface="Arial" charset="0"/>
                <a:ea typeface="Arial" charset="0"/>
                <a:cs typeface="Arial" charset="0"/>
              </a:defRPr>
            </a:lvl4pPr>
            <a:lvl5pPr>
              <a:defRPr sz="1200" b="0" i="0" kern="0" baseline="0">
                <a:solidFill>
                  <a:schemeClr val="tx1"/>
                </a:solidFill>
                <a:latin typeface="Arial" charset="0"/>
                <a:ea typeface="Arial" charset="0"/>
                <a:cs typeface="Arial" charset="0"/>
              </a:defRPr>
            </a:lvl5pPr>
          </a:lstStyle>
          <a:p>
            <a:pPr lvl="0"/>
            <a:r>
              <a:rPr lang="de-DE"/>
              <a:t>Mastertextformat bearbeiten</a:t>
            </a:r>
          </a:p>
        </p:txBody>
      </p:sp>
      <p:sp>
        <p:nvSpPr>
          <p:cNvPr id="19" name="Textplatzhalter 15"/>
          <p:cNvSpPr>
            <a:spLocks noGrp="1"/>
          </p:cNvSpPr>
          <p:nvPr>
            <p:ph type="body" sz="quarter" idx="13"/>
          </p:nvPr>
        </p:nvSpPr>
        <p:spPr>
          <a:xfrm>
            <a:off x="1285807" y="4584005"/>
            <a:ext cx="8704331" cy="896400"/>
          </a:xfrm>
          <a:prstGeom prst="rect">
            <a:avLst/>
          </a:prstGeom>
          <a:solidFill>
            <a:schemeClr val="bg1">
              <a:lumMod val="95000"/>
            </a:schemeClr>
          </a:solidFill>
        </p:spPr>
        <p:txBody>
          <a:bodyPr lIns="180000" anchor="ctr">
            <a:noAutofit/>
          </a:bodyPr>
          <a:lstStyle>
            <a:lvl1pPr>
              <a:defRPr sz="1400" b="0" i="0" kern="0" spc="0" baseline="0">
                <a:solidFill>
                  <a:schemeClr val="tx1"/>
                </a:solidFill>
                <a:latin typeface="+mn-lt"/>
                <a:ea typeface="Arial" charset="0"/>
                <a:cs typeface="Arial" charset="0"/>
              </a:defRPr>
            </a:lvl1pPr>
            <a:lvl2pPr>
              <a:defRPr sz="1200" b="0" i="0" kern="0" baseline="0">
                <a:solidFill>
                  <a:schemeClr val="tx1"/>
                </a:solidFill>
                <a:latin typeface="Arial" charset="0"/>
                <a:ea typeface="Arial" charset="0"/>
                <a:cs typeface="Arial" charset="0"/>
              </a:defRPr>
            </a:lvl2pPr>
            <a:lvl3pPr>
              <a:defRPr sz="1200" b="0" i="0" kern="0" baseline="0">
                <a:solidFill>
                  <a:schemeClr val="tx1"/>
                </a:solidFill>
                <a:latin typeface="Arial" charset="0"/>
                <a:ea typeface="Arial" charset="0"/>
                <a:cs typeface="Arial" charset="0"/>
              </a:defRPr>
            </a:lvl3pPr>
            <a:lvl4pPr>
              <a:defRPr sz="1200" b="0" i="0" kern="0" baseline="0">
                <a:solidFill>
                  <a:schemeClr val="tx1"/>
                </a:solidFill>
                <a:latin typeface="Arial" charset="0"/>
                <a:ea typeface="Arial" charset="0"/>
                <a:cs typeface="Arial" charset="0"/>
              </a:defRPr>
            </a:lvl4pPr>
            <a:lvl5pPr>
              <a:defRPr sz="1200" b="0" i="0" kern="0" baseline="0">
                <a:solidFill>
                  <a:schemeClr val="tx1"/>
                </a:solidFill>
                <a:latin typeface="Arial" charset="0"/>
                <a:ea typeface="Arial" charset="0"/>
                <a:cs typeface="Arial" charset="0"/>
              </a:defRPr>
            </a:lvl5pPr>
          </a:lstStyle>
          <a:p>
            <a:pPr lvl="0"/>
            <a:r>
              <a:rPr lang="de-DE"/>
              <a:t>Mastertextformat bearbeiten</a:t>
            </a:r>
          </a:p>
        </p:txBody>
      </p:sp>
    </p:spTree>
    <p:extLst>
      <p:ext uri="{BB962C8B-B14F-4D97-AF65-F5344CB8AC3E}">
        <p14:creationId xmlns:p14="http://schemas.microsoft.com/office/powerpoint/2010/main" val="3511170014"/>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47 Zusammenfassung mit 5 Punkten">
    <p:spTree>
      <p:nvGrpSpPr>
        <p:cNvPr id="1" name=""/>
        <p:cNvGrpSpPr/>
        <p:nvPr/>
      </p:nvGrpSpPr>
      <p:grpSpPr>
        <a:xfrm>
          <a:off x="0" y="0"/>
          <a:ext cx="0" cy="0"/>
          <a:chOff x="0" y="0"/>
          <a:chExt cx="0" cy="0"/>
        </a:xfrm>
      </p:grpSpPr>
      <p:sp>
        <p:nvSpPr>
          <p:cNvPr id="6" name="object 15">
            <a:extLst>
              <a:ext uri="{FF2B5EF4-FFF2-40B4-BE49-F238E27FC236}">
                <a16:creationId xmlns:a16="http://schemas.microsoft.com/office/drawing/2014/main" id="{E5050292-A1C7-4BDA-ABB5-E6D46D3F92D4}"/>
              </a:ext>
            </a:extLst>
          </p:cNvPr>
          <p:cNvSpPr txBox="1"/>
          <p:nvPr userDrawn="1"/>
        </p:nvSpPr>
        <p:spPr>
          <a:xfrm>
            <a:off x="701675" y="1692275"/>
            <a:ext cx="525320" cy="900000"/>
          </a:xfrm>
          <a:prstGeom prst="rect">
            <a:avLst/>
          </a:prstGeom>
          <a:solidFill>
            <a:schemeClr val="accent3">
              <a:lumMod val="20000"/>
              <a:lumOff val="80000"/>
            </a:schemeClr>
          </a:solidFill>
        </p:spPr>
        <p:txBody>
          <a:bodyPr vert="horz" wrap="square" lIns="0" tIns="0" rIns="0" bIns="0" rtlCol="0" anchor="ctr" anchorCtr="0">
            <a:noAutofit/>
          </a:bodyPr>
          <a:lstStyle/>
          <a:p>
            <a:pPr algn="ctr">
              <a:spcBef>
                <a:spcPts val="925"/>
              </a:spcBef>
            </a:pPr>
            <a:r>
              <a:rPr lang="de-DE" sz="1800" b="1" dirty="0">
                <a:solidFill>
                  <a:srgbClr val="FFFFFF"/>
                </a:solidFill>
                <a:latin typeface="Arial"/>
              </a:rPr>
              <a:t>1</a:t>
            </a:r>
            <a:endParaRPr lang="de-DE" sz="1800" b="1" dirty="0">
              <a:latin typeface="Arial"/>
            </a:endParaRPr>
          </a:p>
        </p:txBody>
      </p:sp>
      <p:sp>
        <p:nvSpPr>
          <p:cNvPr id="8" name="object 15">
            <a:extLst>
              <a:ext uri="{FF2B5EF4-FFF2-40B4-BE49-F238E27FC236}">
                <a16:creationId xmlns:a16="http://schemas.microsoft.com/office/drawing/2014/main" id="{DB62879F-EC42-46AD-AE7A-ECBFF1173133}"/>
              </a:ext>
            </a:extLst>
          </p:cNvPr>
          <p:cNvSpPr txBox="1"/>
          <p:nvPr userDrawn="1"/>
        </p:nvSpPr>
        <p:spPr>
          <a:xfrm>
            <a:off x="701675" y="2655485"/>
            <a:ext cx="525320" cy="900000"/>
          </a:xfrm>
          <a:prstGeom prst="rect">
            <a:avLst/>
          </a:prstGeom>
          <a:solidFill>
            <a:schemeClr val="accent3">
              <a:lumMod val="40000"/>
              <a:lumOff val="60000"/>
            </a:schemeClr>
          </a:solidFill>
        </p:spPr>
        <p:txBody>
          <a:bodyPr vert="horz" wrap="square" lIns="0" tIns="0" rIns="0" bIns="0" rtlCol="0" anchor="ctr" anchorCtr="0">
            <a:noAutofit/>
          </a:bodyPr>
          <a:lstStyle/>
          <a:p>
            <a:pPr algn="ctr">
              <a:spcBef>
                <a:spcPts val="925"/>
              </a:spcBef>
            </a:pPr>
            <a:r>
              <a:rPr lang="de-DE" sz="1800" b="1" dirty="0">
                <a:solidFill>
                  <a:srgbClr val="FFFFFF"/>
                </a:solidFill>
                <a:latin typeface="Arial"/>
              </a:rPr>
              <a:t>2</a:t>
            </a:r>
            <a:endParaRPr lang="de-DE" sz="1800" b="1" dirty="0">
              <a:latin typeface="Arial"/>
            </a:endParaRPr>
          </a:p>
        </p:txBody>
      </p:sp>
      <p:sp>
        <p:nvSpPr>
          <p:cNvPr id="10" name="object 15">
            <a:extLst>
              <a:ext uri="{FF2B5EF4-FFF2-40B4-BE49-F238E27FC236}">
                <a16:creationId xmlns:a16="http://schemas.microsoft.com/office/drawing/2014/main" id="{B79373EB-B0C7-4DE3-A753-7DFEDA637D63}"/>
              </a:ext>
            </a:extLst>
          </p:cNvPr>
          <p:cNvSpPr txBox="1"/>
          <p:nvPr userDrawn="1"/>
        </p:nvSpPr>
        <p:spPr>
          <a:xfrm>
            <a:off x="701675" y="3618695"/>
            <a:ext cx="525320" cy="900000"/>
          </a:xfrm>
          <a:prstGeom prst="rect">
            <a:avLst/>
          </a:prstGeom>
          <a:solidFill>
            <a:schemeClr val="accent3">
              <a:lumMod val="60000"/>
              <a:lumOff val="40000"/>
            </a:schemeClr>
          </a:solidFill>
        </p:spPr>
        <p:txBody>
          <a:bodyPr vert="horz" wrap="square" lIns="0" tIns="0" rIns="0" bIns="0" rtlCol="0" anchor="ctr" anchorCtr="0">
            <a:noAutofit/>
          </a:bodyPr>
          <a:lstStyle/>
          <a:p>
            <a:pPr algn="ctr">
              <a:spcBef>
                <a:spcPts val="925"/>
              </a:spcBef>
            </a:pPr>
            <a:r>
              <a:rPr lang="de-DE" sz="1800" b="1" dirty="0">
                <a:solidFill>
                  <a:srgbClr val="FFFFFF"/>
                </a:solidFill>
                <a:latin typeface="Arial"/>
              </a:rPr>
              <a:t>3</a:t>
            </a:r>
            <a:endParaRPr lang="de-DE" sz="1800" b="1" dirty="0">
              <a:latin typeface="Arial"/>
            </a:endParaRPr>
          </a:p>
        </p:txBody>
      </p:sp>
      <p:sp>
        <p:nvSpPr>
          <p:cNvPr id="12" name="object 15">
            <a:extLst>
              <a:ext uri="{FF2B5EF4-FFF2-40B4-BE49-F238E27FC236}">
                <a16:creationId xmlns:a16="http://schemas.microsoft.com/office/drawing/2014/main" id="{614C0AEE-042F-4ECE-89DF-19232D6857EE}"/>
              </a:ext>
            </a:extLst>
          </p:cNvPr>
          <p:cNvSpPr txBox="1"/>
          <p:nvPr userDrawn="1"/>
        </p:nvSpPr>
        <p:spPr>
          <a:xfrm>
            <a:off x="701675" y="4581905"/>
            <a:ext cx="525320" cy="900000"/>
          </a:xfrm>
          <a:prstGeom prst="rect">
            <a:avLst/>
          </a:prstGeom>
          <a:solidFill>
            <a:schemeClr val="accent3">
              <a:lumMod val="75000"/>
            </a:schemeClr>
          </a:solidFill>
        </p:spPr>
        <p:txBody>
          <a:bodyPr vert="horz" wrap="square" lIns="0" tIns="0" rIns="0" bIns="0" rtlCol="0" anchor="ctr" anchorCtr="0">
            <a:noAutofit/>
          </a:bodyPr>
          <a:lstStyle/>
          <a:p>
            <a:pPr algn="ctr">
              <a:spcBef>
                <a:spcPts val="925"/>
              </a:spcBef>
            </a:pPr>
            <a:r>
              <a:rPr lang="de-DE" sz="1800" b="1" dirty="0">
                <a:solidFill>
                  <a:srgbClr val="FFFFFF"/>
                </a:solidFill>
                <a:latin typeface="Arial"/>
              </a:rPr>
              <a:t>4</a:t>
            </a:r>
            <a:endParaRPr lang="de-DE" sz="1800" b="1" dirty="0">
              <a:latin typeface="Arial"/>
            </a:endParaRPr>
          </a:p>
        </p:txBody>
      </p:sp>
      <p:sp>
        <p:nvSpPr>
          <p:cNvPr id="14" name="object 15">
            <a:extLst>
              <a:ext uri="{FF2B5EF4-FFF2-40B4-BE49-F238E27FC236}">
                <a16:creationId xmlns:a16="http://schemas.microsoft.com/office/drawing/2014/main" id="{52F23A60-5436-462C-88FD-BACC6817AF25}"/>
              </a:ext>
            </a:extLst>
          </p:cNvPr>
          <p:cNvSpPr txBox="1"/>
          <p:nvPr userDrawn="1"/>
        </p:nvSpPr>
        <p:spPr>
          <a:xfrm>
            <a:off x="701675" y="5545115"/>
            <a:ext cx="525320" cy="900000"/>
          </a:xfrm>
          <a:prstGeom prst="rect">
            <a:avLst/>
          </a:prstGeom>
          <a:solidFill>
            <a:schemeClr val="tx2"/>
          </a:solidFill>
        </p:spPr>
        <p:txBody>
          <a:bodyPr vert="horz" wrap="square" lIns="0" tIns="0" rIns="0" bIns="0" rtlCol="0" anchor="ctr" anchorCtr="0">
            <a:noAutofit/>
          </a:bodyPr>
          <a:lstStyle/>
          <a:p>
            <a:pPr algn="ctr">
              <a:spcBef>
                <a:spcPts val="925"/>
              </a:spcBef>
            </a:pPr>
            <a:r>
              <a:rPr lang="de-DE" sz="1800" b="1" dirty="0">
                <a:solidFill>
                  <a:srgbClr val="FFFFFF"/>
                </a:solidFill>
                <a:latin typeface="Arial"/>
              </a:rPr>
              <a:t>5</a:t>
            </a:r>
            <a:endParaRPr lang="de-DE" sz="1800" b="1" dirty="0">
              <a:latin typeface="Arial"/>
            </a:endParaRPr>
          </a:p>
        </p:txBody>
      </p:sp>
      <p:sp>
        <p:nvSpPr>
          <p:cNvPr id="16" name="Textplatzhalter 15"/>
          <p:cNvSpPr>
            <a:spLocks noGrp="1"/>
          </p:cNvSpPr>
          <p:nvPr>
            <p:ph type="body" sz="quarter" idx="10"/>
          </p:nvPr>
        </p:nvSpPr>
        <p:spPr>
          <a:xfrm>
            <a:off x="1285807" y="1700678"/>
            <a:ext cx="8704331" cy="896400"/>
          </a:xfrm>
          <a:prstGeom prst="rect">
            <a:avLst/>
          </a:prstGeom>
          <a:solidFill>
            <a:schemeClr val="bg1">
              <a:lumMod val="95000"/>
            </a:schemeClr>
          </a:solidFill>
        </p:spPr>
        <p:txBody>
          <a:bodyPr lIns="180000" anchor="ctr">
            <a:noAutofit/>
          </a:bodyPr>
          <a:lstStyle>
            <a:lvl1pPr>
              <a:defRPr sz="1400" b="0" i="0" kern="0" spc="0" baseline="0">
                <a:solidFill>
                  <a:schemeClr val="tx1"/>
                </a:solidFill>
                <a:latin typeface="+mn-lt"/>
                <a:ea typeface="Arial" charset="0"/>
                <a:cs typeface="Arial" charset="0"/>
              </a:defRPr>
            </a:lvl1pPr>
            <a:lvl2pPr>
              <a:defRPr sz="1200" b="0" i="0" kern="0" baseline="0">
                <a:solidFill>
                  <a:schemeClr val="tx1"/>
                </a:solidFill>
                <a:latin typeface="Arial" charset="0"/>
                <a:ea typeface="Arial" charset="0"/>
                <a:cs typeface="Arial" charset="0"/>
              </a:defRPr>
            </a:lvl2pPr>
            <a:lvl3pPr>
              <a:defRPr sz="1200" b="0" i="0" kern="0" baseline="0">
                <a:solidFill>
                  <a:schemeClr val="tx1"/>
                </a:solidFill>
                <a:latin typeface="Arial" charset="0"/>
                <a:ea typeface="Arial" charset="0"/>
                <a:cs typeface="Arial" charset="0"/>
              </a:defRPr>
            </a:lvl3pPr>
            <a:lvl4pPr>
              <a:defRPr sz="1200" b="0" i="0" kern="0" baseline="0">
                <a:solidFill>
                  <a:schemeClr val="tx1"/>
                </a:solidFill>
                <a:latin typeface="Arial" charset="0"/>
                <a:ea typeface="Arial" charset="0"/>
                <a:cs typeface="Arial" charset="0"/>
              </a:defRPr>
            </a:lvl4pPr>
            <a:lvl5pPr>
              <a:defRPr sz="1200" b="0" i="0" kern="0" baseline="0">
                <a:solidFill>
                  <a:schemeClr val="tx1"/>
                </a:solidFill>
                <a:latin typeface="Arial" charset="0"/>
                <a:ea typeface="Arial" charset="0"/>
                <a:cs typeface="Arial" charset="0"/>
              </a:defRPr>
            </a:lvl5pPr>
          </a:lstStyle>
          <a:p>
            <a:pPr lvl="0"/>
            <a:r>
              <a:rPr lang="de-DE" dirty="0"/>
              <a:t>Mastertextformat bearbeiten</a:t>
            </a:r>
          </a:p>
        </p:txBody>
      </p:sp>
      <p:sp>
        <p:nvSpPr>
          <p:cNvPr id="17" name="Textplatzhalter 15"/>
          <p:cNvSpPr>
            <a:spLocks noGrp="1"/>
          </p:cNvSpPr>
          <p:nvPr>
            <p:ph type="body" sz="quarter" idx="11"/>
          </p:nvPr>
        </p:nvSpPr>
        <p:spPr>
          <a:xfrm>
            <a:off x="1285807" y="2661787"/>
            <a:ext cx="8704331" cy="896400"/>
          </a:xfrm>
          <a:prstGeom prst="rect">
            <a:avLst/>
          </a:prstGeom>
          <a:solidFill>
            <a:schemeClr val="bg1">
              <a:lumMod val="95000"/>
            </a:schemeClr>
          </a:solidFill>
        </p:spPr>
        <p:txBody>
          <a:bodyPr lIns="180000" anchor="ctr">
            <a:noAutofit/>
          </a:bodyPr>
          <a:lstStyle>
            <a:lvl1pPr>
              <a:defRPr sz="1400" b="0" i="0" kern="0" spc="0" baseline="0">
                <a:solidFill>
                  <a:schemeClr val="tx1"/>
                </a:solidFill>
                <a:latin typeface="+mn-lt"/>
                <a:ea typeface="Arial" charset="0"/>
                <a:cs typeface="Arial" charset="0"/>
              </a:defRPr>
            </a:lvl1pPr>
            <a:lvl2pPr>
              <a:defRPr sz="1200" b="0" i="0" kern="0" baseline="0">
                <a:solidFill>
                  <a:schemeClr val="tx1"/>
                </a:solidFill>
                <a:latin typeface="Arial" charset="0"/>
                <a:ea typeface="Arial" charset="0"/>
                <a:cs typeface="Arial" charset="0"/>
              </a:defRPr>
            </a:lvl2pPr>
            <a:lvl3pPr>
              <a:defRPr sz="1200" b="0" i="0" kern="0" baseline="0">
                <a:solidFill>
                  <a:schemeClr val="tx1"/>
                </a:solidFill>
                <a:latin typeface="Arial" charset="0"/>
                <a:ea typeface="Arial" charset="0"/>
                <a:cs typeface="Arial" charset="0"/>
              </a:defRPr>
            </a:lvl3pPr>
            <a:lvl4pPr>
              <a:defRPr sz="1200" b="0" i="0" kern="0" baseline="0">
                <a:solidFill>
                  <a:schemeClr val="tx1"/>
                </a:solidFill>
                <a:latin typeface="Arial" charset="0"/>
                <a:ea typeface="Arial" charset="0"/>
                <a:cs typeface="Arial" charset="0"/>
              </a:defRPr>
            </a:lvl4pPr>
            <a:lvl5pPr>
              <a:defRPr sz="1200" b="0" i="0" kern="0" baseline="0">
                <a:solidFill>
                  <a:schemeClr val="tx1"/>
                </a:solidFill>
                <a:latin typeface="Arial" charset="0"/>
                <a:ea typeface="Arial" charset="0"/>
                <a:cs typeface="Arial" charset="0"/>
              </a:defRPr>
            </a:lvl5pPr>
          </a:lstStyle>
          <a:p>
            <a:pPr lvl="0"/>
            <a:r>
              <a:rPr lang="de-DE" dirty="0"/>
              <a:t>Mastertextformat bearbeiten</a:t>
            </a:r>
          </a:p>
        </p:txBody>
      </p:sp>
      <p:sp>
        <p:nvSpPr>
          <p:cNvPr id="18" name="Textplatzhalter 15"/>
          <p:cNvSpPr>
            <a:spLocks noGrp="1"/>
          </p:cNvSpPr>
          <p:nvPr>
            <p:ph type="body" sz="quarter" idx="12"/>
          </p:nvPr>
        </p:nvSpPr>
        <p:spPr>
          <a:xfrm>
            <a:off x="1285807" y="3622896"/>
            <a:ext cx="8704331" cy="896400"/>
          </a:xfrm>
          <a:prstGeom prst="rect">
            <a:avLst/>
          </a:prstGeom>
          <a:solidFill>
            <a:schemeClr val="bg1">
              <a:lumMod val="95000"/>
            </a:schemeClr>
          </a:solidFill>
        </p:spPr>
        <p:txBody>
          <a:bodyPr lIns="180000" anchor="ctr">
            <a:noAutofit/>
          </a:bodyPr>
          <a:lstStyle>
            <a:lvl1pPr>
              <a:defRPr sz="1400" b="0" i="0" kern="0" spc="0" baseline="0">
                <a:solidFill>
                  <a:schemeClr val="tx1"/>
                </a:solidFill>
                <a:latin typeface="+mn-lt"/>
                <a:ea typeface="Arial" charset="0"/>
                <a:cs typeface="Arial" charset="0"/>
              </a:defRPr>
            </a:lvl1pPr>
            <a:lvl2pPr>
              <a:defRPr sz="1200" b="0" i="0" kern="0" baseline="0">
                <a:solidFill>
                  <a:schemeClr val="tx1"/>
                </a:solidFill>
                <a:latin typeface="Arial" charset="0"/>
                <a:ea typeface="Arial" charset="0"/>
                <a:cs typeface="Arial" charset="0"/>
              </a:defRPr>
            </a:lvl2pPr>
            <a:lvl3pPr>
              <a:defRPr sz="1200" b="0" i="0" kern="0" baseline="0">
                <a:solidFill>
                  <a:schemeClr val="tx1"/>
                </a:solidFill>
                <a:latin typeface="Arial" charset="0"/>
                <a:ea typeface="Arial" charset="0"/>
                <a:cs typeface="Arial" charset="0"/>
              </a:defRPr>
            </a:lvl3pPr>
            <a:lvl4pPr>
              <a:defRPr sz="1200" b="0" i="0" kern="0" baseline="0">
                <a:solidFill>
                  <a:schemeClr val="tx1"/>
                </a:solidFill>
                <a:latin typeface="Arial" charset="0"/>
                <a:ea typeface="Arial" charset="0"/>
                <a:cs typeface="Arial" charset="0"/>
              </a:defRPr>
            </a:lvl4pPr>
            <a:lvl5pPr>
              <a:defRPr sz="1200" b="0" i="0" kern="0" baseline="0">
                <a:solidFill>
                  <a:schemeClr val="tx1"/>
                </a:solidFill>
                <a:latin typeface="Arial" charset="0"/>
                <a:ea typeface="Arial" charset="0"/>
                <a:cs typeface="Arial" charset="0"/>
              </a:defRPr>
            </a:lvl5pPr>
          </a:lstStyle>
          <a:p>
            <a:pPr lvl="0"/>
            <a:r>
              <a:rPr lang="de-DE"/>
              <a:t>Mastertextformat bearbeiten</a:t>
            </a:r>
          </a:p>
        </p:txBody>
      </p:sp>
      <p:sp>
        <p:nvSpPr>
          <p:cNvPr id="19" name="Textplatzhalter 15"/>
          <p:cNvSpPr>
            <a:spLocks noGrp="1"/>
          </p:cNvSpPr>
          <p:nvPr>
            <p:ph type="body" sz="quarter" idx="13"/>
          </p:nvPr>
        </p:nvSpPr>
        <p:spPr>
          <a:xfrm>
            <a:off x="1285807" y="4584005"/>
            <a:ext cx="8704331" cy="896400"/>
          </a:xfrm>
          <a:prstGeom prst="rect">
            <a:avLst/>
          </a:prstGeom>
          <a:solidFill>
            <a:schemeClr val="bg1">
              <a:lumMod val="95000"/>
            </a:schemeClr>
          </a:solidFill>
        </p:spPr>
        <p:txBody>
          <a:bodyPr lIns="180000" anchor="ctr">
            <a:noAutofit/>
          </a:bodyPr>
          <a:lstStyle>
            <a:lvl1pPr>
              <a:defRPr sz="1400" b="0" i="0" kern="0" spc="0" baseline="0">
                <a:solidFill>
                  <a:schemeClr val="tx1"/>
                </a:solidFill>
                <a:latin typeface="+mn-lt"/>
                <a:ea typeface="Arial" charset="0"/>
                <a:cs typeface="Arial" charset="0"/>
              </a:defRPr>
            </a:lvl1pPr>
            <a:lvl2pPr>
              <a:defRPr sz="1200" b="0" i="0" kern="0" baseline="0">
                <a:solidFill>
                  <a:schemeClr val="tx1"/>
                </a:solidFill>
                <a:latin typeface="Arial" charset="0"/>
                <a:ea typeface="Arial" charset="0"/>
                <a:cs typeface="Arial" charset="0"/>
              </a:defRPr>
            </a:lvl2pPr>
            <a:lvl3pPr>
              <a:defRPr sz="1200" b="0" i="0" kern="0" baseline="0">
                <a:solidFill>
                  <a:schemeClr val="tx1"/>
                </a:solidFill>
                <a:latin typeface="Arial" charset="0"/>
                <a:ea typeface="Arial" charset="0"/>
                <a:cs typeface="Arial" charset="0"/>
              </a:defRPr>
            </a:lvl3pPr>
            <a:lvl4pPr>
              <a:defRPr sz="1200" b="0" i="0" kern="0" baseline="0">
                <a:solidFill>
                  <a:schemeClr val="tx1"/>
                </a:solidFill>
                <a:latin typeface="Arial" charset="0"/>
                <a:ea typeface="Arial" charset="0"/>
                <a:cs typeface="Arial" charset="0"/>
              </a:defRPr>
            </a:lvl4pPr>
            <a:lvl5pPr>
              <a:defRPr sz="1200" b="0" i="0" kern="0" baseline="0">
                <a:solidFill>
                  <a:schemeClr val="tx1"/>
                </a:solidFill>
                <a:latin typeface="Arial" charset="0"/>
                <a:ea typeface="Arial" charset="0"/>
                <a:cs typeface="Arial" charset="0"/>
              </a:defRPr>
            </a:lvl5pPr>
          </a:lstStyle>
          <a:p>
            <a:pPr lvl="0"/>
            <a:r>
              <a:rPr lang="de-DE"/>
              <a:t>Mastertextformat bearbeiten</a:t>
            </a:r>
          </a:p>
        </p:txBody>
      </p:sp>
      <p:sp>
        <p:nvSpPr>
          <p:cNvPr id="20" name="Textplatzhalter 15"/>
          <p:cNvSpPr>
            <a:spLocks noGrp="1"/>
          </p:cNvSpPr>
          <p:nvPr>
            <p:ph type="body" sz="quarter" idx="14"/>
          </p:nvPr>
        </p:nvSpPr>
        <p:spPr>
          <a:xfrm>
            <a:off x="1285807" y="5545115"/>
            <a:ext cx="8704331" cy="896400"/>
          </a:xfrm>
          <a:prstGeom prst="rect">
            <a:avLst/>
          </a:prstGeom>
          <a:solidFill>
            <a:schemeClr val="bg1">
              <a:lumMod val="95000"/>
            </a:schemeClr>
          </a:solidFill>
        </p:spPr>
        <p:txBody>
          <a:bodyPr lIns="180000" anchor="ctr">
            <a:noAutofit/>
          </a:bodyPr>
          <a:lstStyle>
            <a:lvl1pPr>
              <a:defRPr sz="1400" b="0" i="0" kern="0" spc="0" baseline="0">
                <a:solidFill>
                  <a:schemeClr val="tx1"/>
                </a:solidFill>
                <a:latin typeface="+mn-lt"/>
                <a:ea typeface="Arial" charset="0"/>
                <a:cs typeface="Arial" charset="0"/>
              </a:defRPr>
            </a:lvl1pPr>
            <a:lvl2pPr>
              <a:defRPr sz="1200" b="0" i="0" kern="0" baseline="0">
                <a:solidFill>
                  <a:schemeClr val="tx1"/>
                </a:solidFill>
                <a:latin typeface="Arial" charset="0"/>
                <a:ea typeface="Arial" charset="0"/>
                <a:cs typeface="Arial" charset="0"/>
              </a:defRPr>
            </a:lvl2pPr>
            <a:lvl3pPr>
              <a:defRPr sz="1200" b="0" i="0" kern="0" baseline="0">
                <a:solidFill>
                  <a:schemeClr val="tx1"/>
                </a:solidFill>
                <a:latin typeface="Arial" charset="0"/>
                <a:ea typeface="Arial" charset="0"/>
                <a:cs typeface="Arial" charset="0"/>
              </a:defRPr>
            </a:lvl3pPr>
            <a:lvl4pPr>
              <a:defRPr sz="1200" b="0" i="0" kern="0" baseline="0">
                <a:solidFill>
                  <a:schemeClr val="tx1"/>
                </a:solidFill>
                <a:latin typeface="Arial" charset="0"/>
                <a:ea typeface="Arial" charset="0"/>
                <a:cs typeface="Arial" charset="0"/>
              </a:defRPr>
            </a:lvl4pPr>
            <a:lvl5pPr>
              <a:defRPr sz="1200" b="0" i="0" kern="0" baseline="0">
                <a:solidFill>
                  <a:schemeClr val="tx1"/>
                </a:solidFill>
                <a:latin typeface="Arial" charset="0"/>
                <a:ea typeface="Arial" charset="0"/>
                <a:cs typeface="Arial" charset="0"/>
              </a:defRPr>
            </a:lvl5pPr>
          </a:lstStyle>
          <a:p>
            <a:pPr lvl="0"/>
            <a:r>
              <a:rPr lang="de-DE"/>
              <a:t>Mastertextformat bearbeiten</a:t>
            </a:r>
          </a:p>
        </p:txBody>
      </p:sp>
      <p:sp>
        <p:nvSpPr>
          <p:cNvPr id="15" name="Titel 1">
            <a:extLst>
              <a:ext uri="{FF2B5EF4-FFF2-40B4-BE49-F238E27FC236}">
                <a16:creationId xmlns:a16="http://schemas.microsoft.com/office/drawing/2014/main" id="{5D1066CC-2FDE-4563-B9C1-4FF8F3F2C994}"/>
              </a:ext>
            </a:extLst>
          </p:cNvPr>
          <p:cNvSpPr>
            <a:spLocks noGrp="1"/>
          </p:cNvSpPr>
          <p:nvPr>
            <p:ph type="title" hasCustomPrompt="1"/>
          </p:nvPr>
        </p:nvSpPr>
        <p:spPr>
          <a:xfrm>
            <a:off x="708253" y="684213"/>
            <a:ext cx="9288463" cy="682625"/>
          </a:xfrm>
        </p:spPr>
        <p:txBody>
          <a:bodyPr/>
          <a:lstStyle>
            <a:lvl1pPr>
              <a:defRPr/>
            </a:lvl1pPr>
          </a:lstStyle>
          <a:p>
            <a:r>
              <a:rPr lang="de-DE" dirty="0"/>
              <a:t>Folie für Zusammenfassung mit 5 Punkten</a:t>
            </a:r>
          </a:p>
        </p:txBody>
      </p:sp>
    </p:spTree>
    <p:extLst>
      <p:ext uri="{BB962C8B-B14F-4D97-AF65-F5344CB8AC3E}">
        <p14:creationId xmlns:p14="http://schemas.microsoft.com/office/powerpoint/2010/main" val="11997761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05 Titelfolie Apothekerin (w)">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id="{C82A2241-B8CE-4324-8133-DB177D060A6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374"/>
            <a:ext cx="10691813" cy="7558636"/>
          </a:xfrm>
          <a:prstGeom prst="rect">
            <a:avLst/>
          </a:prstGeom>
        </p:spPr>
      </p:pic>
      <p:sp>
        <p:nvSpPr>
          <p:cNvPr id="12" name="Abgerundetes Rechteck 18"/>
          <p:cNvSpPr/>
          <p:nvPr/>
        </p:nvSpPr>
        <p:spPr>
          <a:xfrm flipH="1">
            <a:off x="720080" y="4457700"/>
            <a:ext cx="6858074" cy="2389199"/>
          </a:xfrm>
          <a:prstGeom prst="round1Rect">
            <a:avLst>
              <a:gd name="adj" fmla="val 1309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dirty="0"/>
          </a:p>
        </p:txBody>
      </p:sp>
      <p:sp>
        <p:nvSpPr>
          <p:cNvPr id="14" name="Textplatzhalter 12"/>
          <p:cNvSpPr>
            <a:spLocks noGrp="1"/>
          </p:cNvSpPr>
          <p:nvPr>
            <p:ph type="body" sz="quarter" idx="10" hasCustomPrompt="1"/>
          </p:nvPr>
        </p:nvSpPr>
        <p:spPr>
          <a:xfrm>
            <a:off x="1421756" y="4682584"/>
            <a:ext cx="5772794" cy="1199797"/>
          </a:xfrm>
          <a:prstGeom prst="rect">
            <a:avLst/>
          </a:prstGeom>
        </p:spPr>
        <p:txBody>
          <a:bodyPr anchor="ctr">
            <a:noAutofit/>
          </a:bodyPr>
          <a:lstStyle>
            <a:lvl1pPr marL="1588" indent="-1588">
              <a:lnSpc>
                <a:spcPct val="100000"/>
              </a:lnSpc>
              <a:spcAft>
                <a:spcPts val="600"/>
              </a:spcAft>
              <a:defRPr sz="3200"/>
            </a:lvl1pPr>
          </a:lstStyle>
          <a:p>
            <a:pPr lvl="0"/>
            <a:r>
              <a:rPr lang="de-DE" dirty="0"/>
              <a:t>Titelseite Apothekerin –</a:t>
            </a:r>
            <a:br>
              <a:rPr lang="de-DE" dirty="0"/>
            </a:br>
            <a:r>
              <a:rPr lang="de-DE" dirty="0"/>
              <a:t>bitte Überschrift einfügen</a:t>
            </a:r>
          </a:p>
        </p:txBody>
      </p:sp>
      <p:pic>
        <p:nvPicPr>
          <p:cNvPr id="7" name="Grafik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436789" y="6061643"/>
            <a:ext cx="2771578" cy="454449"/>
          </a:xfrm>
          <a:prstGeom prst="rect">
            <a:avLst/>
          </a:prstGeom>
        </p:spPr>
      </p:pic>
      <p:sp>
        <p:nvSpPr>
          <p:cNvPr id="10" name="Textplatzhalter 3">
            <a:extLst>
              <a:ext uri="{FF2B5EF4-FFF2-40B4-BE49-F238E27FC236}">
                <a16:creationId xmlns:a16="http://schemas.microsoft.com/office/drawing/2014/main" id="{A7DA4CE5-2942-40B4-8C77-6292AA7D2437}"/>
              </a:ext>
            </a:extLst>
          </p:cNvPr>
          <p:cNvSpPr>
            <a:spLocks noGrp="1"/>
          </p:cNvSpPr>
          <p:nvPr>
            <p:ph type="body" sz="quarter" idx="14" hasCustomPrompt="1"/>
          </p:nvPr>
        </p:nvSpPr>
        <p:spPr>
          <a:xfrm>
            <a:off x="1421756" y="5940629"/>
            <a:ext cx="3794929" cy="548462"/>
          </a:xfrm>
          <a:prstGeom prst="rect">
            <a:avLst/>
          </a:prstGeom>
        </p:spPr>
        <p:txBody>
          <a:bodyPr/>
          <a:lstStyle>
            <a:lvl1pPr>
              <a:defRPr lang="de-DE" sz="1400" kern="1200" spc="54" baseline="0" dirty="0" smtClean="0">
                <a:solidFill>
                  <a:schemeClr val="bg1">
                    <a:lumMod val="75000"/>
                  </a:schemeClr>
                </a:solidFill>
                <a:latin typeface="+mn-lt"/>
                <a:ea typeface="+mn-ea"/>
                <a:cs typeface="+mn-cs"/>
              </a:defRPr>
            </a:lvl1pPr>
          </a:lstStyle>
          <a:p>
            <a:pPr lvl="0"/>
            <a:r>
              <a:rPr lang="de-DE" dirty="0"/>
              <a:t>Hier bei Bedarf eine Unterzeile oder</a:t>
            </a:r>
            <a:br>
              <a:rPr lang="de-DE" dirty="0"/>
            </a:br>
            <a:r>
              <a:rPr lang="de-DE" dirty="0"/>
              <a:t>Ort &amp; Datum einfügen</a:t>
            </a:r>
          </a:p>
        </p:txBody>
      </p:sp>
    </p:spTree>
    <p:extLst>
      <p:ext uri="{BB962C8B-B14F-4D97-AF65-F5344CB8AC3E}">
        <p14:creationId xmlns:p14="http://schemas.microsoft.com/office/powerpoint/2010/main" val="1884075706"/>
      </p:ext>
    </p:extLst>
  </p:cSld>
  <p:clrMapOvr>
    <a:masterClrMapping/>
  </p:clrMapOvr>
  <p:extLst mod="1">
    <p:ext uri="{DCECCB84-F9BA-43D5-87BE-67443E8EF086}">
      <p15:sldGuideLst xmlns:p15="http://schemas.microsoft.com/office/powerpoint/2012/main">
        <p15:guide id="1" orient="horz" pos="4762">
          <p15:clr>
            <a:srgbClr val="FBAE40"/>
          </p15:clr>
        </p15:guide>
        <p15:guide id="2" orient="horz">
          <p15:clr>
            <a:srgbClr val="FBAE40"/>
          </p15:clr>
        </p15:guide>
        <p15:guide id="3" userDrawn="1">
          <p15:clr>
            <a:srgbClr val="FBAE40"/>
          </p15:clr>
        </p15:guide>
        <p15:guide id="4" pos="6735">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48 Nächste Schritte">
    <p:spTree>
      <p:nvGrpSpPr>
        <p:cNvPr id="1" name=""/>
        <p:cNvGrpSpPr/>
        <p:nvPr/>
      </p:nvGrpSpPr>
      <p:grpSpPr>
        <a:xfrm>
          <a:off x="0" y="0"/>
          <a:ext cx="0" cy="0"/>
          <a:chOff x="0" y="0"/>
          <a:chExt cx="0" cy="0"/>
        </a:xfrm>
      </p:grpSpPr>
      <p:graphicFrame>
        <p:nvGraphicFramePr>
          <p:cNvPr id="11" name="Objekt 10" hidden="1">
            <a:extLst>
              <a:ext uri="{FF2B5EF4-FFF2-40B4-BE49-F238E27FC236}">
                <a16:creationId xmlns:a16="http://schemas.microsoft.com/office/drawing/2014/main" id="{BE8A8B60-119A-4CDB-B9D0-D08DF7F4F045}"/>
              </a:ext>
            </a:extLst>
          </p:cNvPr>
          <p:cNvGraphicFramePr>
            <a:graphicFrameLocks noChangeAspect="1"/>
          </p:cNvGraphicFramePr>
          <p:nvPr userDrawn="1">
            <p:custDataLst>
              <p:tags r:id="rId2"/>
            </p:custDataLst>
            <p:extLst/>
          </p:nvPr>
        </p:nvGraphicFramePr>
        <p:xfrm>
          <a:off x="1860" y="1752"/>
          <a:ext cx="1855" cy="1750"/>
        </p:xfrm>
        <a:graphic>
          <a:graphicData uri="http://schemas.openxmlformats.org/presentationml/2006/ole">
            <mc:AlternateContent xmlns:mc="http://schemas.openxmlformats.org/markup-compatibility/2006">
              <mc:Choice xmlns:v="urn:schemas-microsoft-com:vml" Requires="v">
                <p:oleObj spid="_x0000_s633291" name="think-cell Folie" r:id="rId4" imgW="6350000" imgH="6350000" progId="TCLayout.ActiveDocument.1">
                  <p:embed/>
                </p:oleObj>
              </mc:Choice>
              <mc:Fallback>
                <p:oleObj name="think-cell Folie" r:id="rId4" imgW="6350000" imgH="6350000" progId="TCLayout.ActiveDocument.1">
                  <p:embed/>
                  <p:pic>
                    <p:nvPicPr>
                      <p:cNvPr id="11" name="Objekt 10" hidden="1">
                        <a:extLst>
                          <a:ext uri="{FF2B5EF4-FFF2-40B4-BE49-F238E27FC236}">
                            <a16:creationId xmlns:a16="http://schemas.microsoft.com/office/drawing/2014/main" id="{BE8A8B60-119A-4CDB-B9D0-D08DF7F4F04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60" y="1752"/>
                        <a:ext cx="1855" cy="1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4" name="object 4">
            <a:extLst>
              <a:ext uri="{FF2B5EF4-FFF2-40B4-BE49-F238E27FC236}">
                <a16:creationId xmlns:a16="http://schemas.microsoft.com/office/drawing/2014/main" id="{DEA37F80-6BA9-4C4C-AF26-FB5CE7F2CC38}"/>
              </a:ext>
            </a:extLst>
          </p:cNvPr>
          <p:cNvGraphicFramePr>
            <a:graphicFrameLocks noGrp="1"/>
          </p:cNvGraphicFramePr>
          <p:nvPr userDrawn="1">
            <p:extLst>
              <p:ext uri="{D42A27DB-BD31-4B8C-83A1-F6EECF244321}">
                <p14:modId xmlns:p14="http://schemas.microsoft.com/office/powerpoint/2010/main" val="3814025177"/>
              </p:ext>
            </p:extLst>
          </p:nvPr>
        </p:nvGraphicFramePr>
        <p:xfrm>
          <a:off x="701675" y="1692275"/>
          <a:ext cx="9288463" cy="395654"/>
        </p:xfrm>
        <a:graphic>
          <a:graphicData uri="http://schemas.openxmlformats.org/drawingml/2006/table">
            <a:tbl>
              <a:tblPr firstRow="1" bandRow="1">
                <a:tableStyleId>{2D5ABB26-0587-4C30-8999-92F81FD0307C}</a:tableStyleId>
              </a:tblPr>
              <a:tblGrid>
                <a:gridCol w="1832742">
                  <a:extLst>
                    <a:ext uri="{9D8B030D-6E8A-4147-A177-3AD203B41FA5}">
                      <a16:colId xmlns:a16="http://schemas.microsoft.com/office/drawing/2014/main" val="20000"/>
                    </a:ext>
                  </a:extLst>
                </a:gridCol>
                <a:gridCol w="4600633">
                  <a:extLst>
                    <a:ext uri="{9D8B030D-6E8A-4147-A177-3AD203B41FA5}">
                      <a16:colId xmlns:a16="http://schemas.microsoft.com/office/drawing/2014/main" val="20001"/>
                    </a:ext>
                  </a:extLst>
                </a:gridCol>
                <a:gridCol w="1427544">
                  <a:extLst>
                    <a:ext uri="{9D8B030D-6E8A-4147-A177-3AD203B41FA5}">
                      <a16:colId xmlns:a16="http://schemas.microsoft.com/office/drawing/2014/main" val="20002"/>
                    </a:ext>
                  </a:extLst>
                </a:gridCol>
                <a:gridCol w="1427544">
                  <a:extLst>
                    <a:ext uri="{9D8B030D-6E8A-4147-A177-3AD203B41FA5}">
                      <a16:colId xmlns:a16="http://schemas.microsoft.com/office/drawing/2014/main" val="20003"/>
                    </a:ext>
                  </a:extLst>
                </a:gridCol>
              </a:tblGrid>
              <a:tr h="395654">
                <a:tc>
                  <a:txBody>
                    <a:bodyPr/>
                    <a:lstStyle/>
                    <a:p>
                      <a:pPr marL="49213" indent="0" algn="ctr">
                        <a:lnSpc>
                          <a:spcPct val="100000"/>
                        </a:lnSpc>
                        <a:spcBef>
                          <a:spcPts val="0"/>
                        </a:spcBef>
                        <a:spcAft>
                          <a:spcPts val="0"/>
                        </a:spcAft>
                        <a:tabLst/>
                      </a:pPr>
                      <a:r>
                        <a:rPr sz="1400" b="0" spc="100" baseline="0" dirty="0">
                          <a:solidFill>
                            <a:schemeClr val="bg1"/>
                          </a:solidFill>
                          <a:latin typeface="+mn-lt"/>
                          <a:cs typeface="+mn-cs"/>
                        </a:rPr>
                        <a:t>H</a:t>
                      </a:r>
                      <a:r>
                        <a:rPr lang="de-DE" sz="1400" b="0" spc="100" baseline="0" dirty="0">
                          <a:solidFill>
                            <a:schemeClr val="bg1"/>
                          </a:solidFill>
                          <a:latin typeface="+mn-lt"/>
                          <a:cs typeface="+mn-cs"/>
                        </a:rPr>
                        <a:t>a</a:t>
                      </a:r>
                      <a:r>
                        <a:rPr sz="1400" b="0" spc="100" baseline="0" dirty="0" err="1">
                          <a:solidFill>
                            <a:schemeClr val="bg1"/>
                          </a:solidFill>
                          <a:latin typeface="+mn-lt"/>
                          <a:cs typeface="+mn-cs"/>
                        </a:rPr>
                        <a:t>ndlungsbedarf</a:t>
                      </a:r>
                      <a:endParaRPr sz="1400" b="0" spc="100" baseline="0" dirty="0">
                        <a:solidFill>
                          <a:schemeClr val="bg1"/>
                        </a:solidFill>
                        <a:latin typeface="+mn-lt"/>
                        <a:cs typeface="+mn-cs"/>
                      </a:endParaRPr>
                    </a:p>
                  </a:txBody>
                  <a:tcPr marL="0" marR="0" marT="0" marB="0" anchor="ctr">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solidFill>
                      <a:schemeClr val="tx2"/>
                    </a:solidFill>
                  </a:tcPr>
                </a:tc>
                <a:tc>
                  <a:txBody>
                    <a:bodyPr/>
                    <a:lstStyle/>
                    <a:p>
                      <a:pPr marL="49213" indent="0" algn="ctr">
                        <a:lnSpc>
                          <a:spcPct val="100000"/>
                        </a:lnSpc>
                        <a:spcBef>
                          <a:spcPts val="0"/>
                        </a:spcBef>
                        <a:spcAft>
                          <a:spcPts val="0"/>
                        </a:spcAft>
                        <a:tabLst/>
                      </a:pPr>
                      <a:r>
                        <a:rPr sz="1400" b="0" spc="100" baseline="0" dirty="0">
                          <a:solidFill>
                            <a:schemeClr val="bg1"/>
                          </a:solidFill>
                          <a:latin typeface="+mn-lt"/>
                          <a:cs typeface="+mn-cs"/>
                        </a:rPr>
                        <a:t>Lösungsvorschlag</a:t>
                      </a:r>
                    </a:p>
                  </a:txBody>
                  <a:tcPr marL="0" marR="0" marT="0" marB="0" anchor="ctr">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solidFill>
                      <a:schemeClr val="tx2"/>
                    </a:solidFill>
                  </a:tcPr>
                </a:tc>
                <a:tc>
                  <a:txBody>
                    <a:bodyPr/>
                    <a:lstStyle/>
                    <a:p>
                      <a:pPr marL="49213" indent="0" algn="ctr">
                        <a:lnSpc>
                          <a:spcPct val="100000"/>
                        </a:lnSpc>
                        <a:spcBef>
                          <a:spcPts val="0"/>
                        </a:spcBef>
                        <a:spcAft>
                          <a:spcPts val="0"/>
                        </a:spcAft>
                        <a:tabLst/>
                      </a:pPr>
                      <a:r>
                        <a:rPr sz="1400" b="0" spc="100" baseline="0" dirty="0">
                          <a:solidFill>
                            <a:schemeClr val="bg1"/>
                          </a:solidFill>
                          <a:latin typeface="+mn-lt"/>
                          <a:cs typeface="+mn-cs"/>
                        </a:rPr>
                        <a:t>Zuständigkeit</a:t>
                      </a:r>
                    </a:p>
                  </a:txBody>
                  <a:tcPr marL="0" marR="0" marT="0" marB="0" anchor="ctr">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solidFill>
                      <a:schemeClr val="tx2"/>
                    </a:solidFill>
                  </a:tcPr>
                </a:tc>
                <a:tc>
                  <a:txBody>
                    <a:bodyPr/>
                    <a:lstStyle/>
                    <a:p>
                      <a:pPr algn="ctr">
                        <a:lnSpc>
                          <a:spcPct val="100000"/>
                        </a:lnSpc>
                        <a:spcBef>
                          <a:spcPts val="0"/>
                        </a:spcBef>
                        <a:spcAft>
                          <a:spcPts val="0"/>
                        </a:spcAft>
                      </a:pPr>
                      <a:r>
                        <a:rPr sz="1400" b="0" spc="100" baseline="0" dirty="0">
                          <a:solidFill>
                            <a:schemeClr val="bg1"/>
                          </a:solidFill>
                          <a:latin typeface="+mn-lt"/>
                          <a:cs typeface="+mn-cs"/>
                        </a:rPr>
                        <a:t>Termin</a:t>
                      </a:r>
                    </a:p>
                  </a:txBody>
                  <a:tcPr marL="0" marR="0" marT="0" marB="0" anchor="ctr">
                    <a:lnL w="6350" cap="flat" cmpd="sng" algn="ctr">
                      <a:solidFill>
                        <a:schemeClr val="accent3"/>
                      </a:solidFill>
                      <a:prstDash val="solid"/>
                      <a:round/>
                      <a:headEnd type="none" w="med" len="med"/>
                      <a:tailEnd type="none" w="med" len="med"/>
                    </a:lnL>
                    <a:lnR w="6350" cap="flat" cmpd="sng" algn="ctr">
                      <a:solidFill>
                        <a:schemeClr val="accent3"/>
                      </a:solidFill>
                      <a:prstDash val="solid"/>
                      <a:round/>
                      <a:headEnd type="none" w="med" len="med"/>
                      <a:tailEnd type="none" w="med" len="med"/>
                    </a:lnR>
                    <a:lnT w="6350" cap="flat" cmpd="sng" algn="ctr">
                      <a:solidFill>
                        <a:schemeClr val="accent3"/>
                      </a:solidFill>
                      <a:prstDash val="solid"/>
                      <a:round/>
                      <a:headEnd type="none" w="med" len="med"/>
                      <a:tailEnd type="none" w="med" len="med"/>
                    </a:lnT>
                    <a:lnB w="6350" cap="flat" cmpd="sng" algn="ctr">
                      <a:solidFill>
                        <a:schemeClr val="accent3"/>
                      </a:solidFill>
                      <a:prstDash val="solid"/>
                      <a:round/>
                      <a:headEnd type="none" w="med" len="med"/>
                      <a:tailEnd type="none" w="med" len="med"/>
                    </a:lnB>
                    <a:solidFill>
                      <a:schemeClr val="tx2"/>
                    </a:solidFill>
                  </a:tcPr>
                </a:tc>
                <a:extLst>
                  <a:ext uri="{0D108BD9-81ED-4DB2-BD59-A6C34878D82A}">
                    <a16:rowId xmlns:a16="http://schemas.microsoft.com/office/drawing/2014/main" val="10000"/>
                  </a:ext>
                </a:extLst>
              </a:tr>
            </a:tbl>
          </a:graphicData>
        </a:graphic>
      </p:graphicFrame>
      <p:sp>
        <p:nvSpPr>
          <p:cNvPr id="5" name="Titel 1">
            <a:extLst>
              <a:ext uri="{FF2B5EF4-FFF2-40B4-BE49-F238E27FC236}">
                <a16:creationId xmlns:a16="http://schemas.microsoft.com/office/drawing/2014/main" id="{823A8863-E50D-4605-A92A-B9FDE6B4A2B8}"/>
              </a:ext>
            </a:extLst>
          </p:cNvPr>
          <p:cNvSpPr txBox="1">
            <a:spLocks/>
          </p:cNvSpPr>
          <p:nvPr userDrawn="1"/>
        </p:nvSpPr>
        <p:spPr>
          <a:xfrm>
            <a:off x="701675" y="684213"/>
            <a:ext cx="9288463" cy="682625"/>
          </a:xfrm>
          <a:prstGeom prst="rect">
            <a:avLst/>
          </a:prstGeom>
        </p:spPr>
        <p:txBody>
          <a:bodyPr vert="horz" lIns="0" tIns="0" rIns="0" bIns="0" rtlCol="0" anchor="b">
            <a:normAutofit/>
          </a:bodyPr>
          <a:lstStyle>
            <a:lvl1pPr marL="0" marR="0" indent="0" algn="l" defTabSz="914400" rtl="0" eaLnBrk="1" fontAlgn="auto" latinLnBrk="0" hangingPunct="1">
              <a:lnSpc>
                <a:spcPct val="100000"/>
              </a:lnSpc>
              <a:spcBef>
                <a:spcPts val="0"/>
              </a:spcBef>
              <a:spcAft>
                <a:spcPts val="0"/>
              </a:spcAft>
              <a:buClrTx/>
              <a:buSzTx/>
              <a:buFontTx/>
              <a:buNone/>
              <a:tabLst/>
              <a:defRPr sz="2400" kern="1200" spc="150" baseline="0">
                <a:solidFill>
                  <a:schemeClr val="tx2"/>
                </a:solidFill>
                <a:latin typeface="+mj-lt"/>
                <a:ea typeface="+mj-ea"/>
                <a:cs typeface="+mj-cs"/>
                <a:sym typeface="+mj-lt"/>
              </a:defRPr>
            </a:lvl1pPr>
          </a:lstStyle>
          <a:p>
            <a:r>
              <a:rPr lang="de-DE" sz="2600" dirty="0"/>
              <a:t>Wir begleiten Sie auf Ihren nächsten Schritten:</a:t>
            </a:r>
          </a:p>
        </p:txBody>
      </p:sp>
      <p:cxnSp>
        <p:nvCxnSpPr>
          <p:cNvPr id="35" name="Gerader Verbinder 34">
            <a:extLst>
              <a:ext uri="{FF2B5EF4-FFF2-40B4-BE49-F238E27FC236}">
                <a16:creationId xmlns:a16="http://schemas.microsoft.com/office/drawing/2014/main" id="{6BF3E0B7-84BC-4FE0-8226-0F6496E68D34}"/>
              </a:ext>
            </a:extLst>
          </p:cNvPr>
          <p:cNvCxnSpPr>
            <a:cxnSpLocks/>
          </p:cNvCxnSpPr>
          <p:nvPr userDrawn="1"/>
        </p:nvCxnSpPr>
        <p:spPr>
          <a:xfrm>
            <a:off x="701673" y="2858984"/>
            <a:ext cx="9288465"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42" name="Gerader Verbinder 41">
            <a:extLst>
              <a:ext uri="{FF2B5EF4-FFF2-40B4-BE49-F238E27FC236}">
                <a16:creationId xmlns:a16="http://schemas.microsoft.com/office/drawing/2014/main" id="{2D3046AE-E06D-4582-AB85-CFE5CE77E63C}"/>
              </a:ext>
            </a:extLst>
          </p:cNvPr>
          <p:cNvCxnSpPr>
            <a:cxnSpLocks/>
          </p:cNvCxnSpPr>
          <p:nvPr userDrawn="1"/>
        </p:nvCxnSpPr>
        <p:spPr>
          <a:xfrm>
            <a:off x="2533647" y="2770081"/>
            <a:ext cx="0" cy="216000"/>
          </a:xfrm>
          <a:prstGeom prst="line">
            <a:avLst/>
          </a:prstGeom>
          <a:ln w="6350">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46" name="Gerader Verbinder 45">
            <a:extLst>
              <a:ext uri="{FF2B5EF4-FFF2-40B4-BE49-F238E27FC236}">
                <a16:creationId xmlns:a16="http://schemas.microsoft.com/office/drawing/2014/main" id="{187DA50B-229D-4A41-BF2B-39B5B62CCE56}"/>
              </a:ext>
            </a:extLst>
          </p:cNvPr>
          <p:cNvCxnSpPr>
            <a:cxnSpLocks/>
          </p:cNvCxnSpPr>
          <p:nvPr userDrawn="1"/>
        </p:nvCxnSpPr>
        <p:spPr>
          <a:xfrm>
            <a:off x="7134224" y="2770081"/>
            <a:ext cx="0" cy="216000"/>
          </a:xfrm>
          <a:prstGeom prst="line">
            <a:avLst/>
          </a:prstGeom>
          <a:ln w="6350">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47" name="Gerader Verbinder 46">
            <a:extLst>
              <a:ext uri="{FF2B5EF4-FFF2-40B4-BE49-F238E27FC236}">
                <a16:creationId xmlns:a16="http://schemas.microsoft.com/office/drawing/2014/main" id="{33030BE8-AF77-4802-A427-70526F219BDF}"/>
              </a:ext>
            </a:extLst>
          </p:cNvPr>
          <p:cNvCxnSpPr>
            <a:cxnSpLocks/>
          </p:cNvCxnSpPr>
          <p:nvPr userDrawn="1"/>
        </p:nvCxnSpPr>
        <p:spPr>
          <a:xfrm>
            <a:off x="8559795" y="2770081"/>
            <a:ext cx="0" cy="216000"/>
          </a:xfrm>
          <a:prstGeom prst="line">
            <a:avLst/>
          </a:prstGeom>
          <a:ln w="6350">
            <a:solidFill>
              <a:schemeClr val="accent3"/>
            </a:solidFill>
            <a:prstDash val="solid"/>
          </a:ln>
        </p:spPr>
        <p:style>
          <a:lnRef idx="1">
            <a:schemeClr val="accent1"/>
          </a:lnRef>
          <a:fillRef idx="0">
            <a:schemeClr val="accent1"/>
          </a:fillRef>
          <a:effectRef idx="0">
            <a:schemeClr val="accent1"/>
          </a:effectRef>
          <a:fontRef idx="minor">
            <a:schemeClr val="tx1"/>
          </a:fontRef>
        </p:style>
      </p:cxnSp>
      <p:grpSp>
        <p:nvGrpSpPr>
          <p:cNvPr id="48" name="Gruppieren 47">
            <a:extLst>
              <a:ext uri="{FF2B5EF4-FFF2-40B4-BE49-F238E27FC236}">
                <a16:creationId xmlns:a16="http://schemas.microsoft.com/office/drawing/2014/main" id="{7158891C-1E51-4A77-8A2D-064072C024FD}"/>
              </a:ext>
            </a:extLst>
          </p:cNvPr>
          <p:cNvGrpSpPr/>
          <p:nvPr userDrawn="1"/>
        </p:nvGrpSpPr>
        <p:grpSpPr>
          <a:xfrm>
            <a:off x="701673" y="6732538"/>
            <a:ext cx="9288465" cy="108000"/>
            <a:chOff x="701673" y="2048254"/>
            <a:chExt cx="9288465" cy="108000"/>
          </a:xfrm>
        </p:grpSpPr>
        <p:cxnSp>
          <p:nvCxnSpPr>
            <p:cNvPr id="49" name="Gerader Verbinder 48">
              <a:extLst>
                <a:ext uri="{FF2B5EF4-FFF2-40B4-BE49-F238E27FC236}">
                  <a16:creationId xmlns:a16="http://schemas.microsoft.com/office/drawing/2014/main" id="{CCDEFA1B-0FAE-4C74-9334-A14B8BB8CB14}"/>
                </a:ext>
              </a:extLst>
            </p:cNvPr>
            <p:cNvCxnSpPr>
              <a:cxnSpLocks/>
            </p:cNvCxnSpPr>
            <p:nvPr userDrawn="1"/>
          </p:nvCxnSpPr>
          <p:spPr>
            <a:xfrm>
              <a:off x="701673" y="2156254"/>
              <a:ext cx="9288465"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50" name="Gerader Verbinder 49">
              <a:extLst>
                <a:ext uri="{FF2B5EF4-FFF2-40B4-BE49-F238E27FC236}">
                  <a16:creationId xmlns:a16="http://schemas.microsoft.com/office/drawing/2014/main" id="{47ECD6BE-4E19-466C-9FC9-89B480E9CBEE}"/>
                </a:ext>
              </a:extLst>
            </p:cNvPr>
            <p:cNvCxnSpPr>
              <a:cxnSpLocks/>
            </p:cNvCxnSpPr>
            <p:nvPr userDrawn="1"/>
          </p:nvCxnSpPr>
          <p:spPr>
            <a:xfrm>
              <a:off x="2533647" y="2048254"/>
              <a:ext cx="0" cy="108000"/>
            </a:xfrm>
            <a:prstGeom prst="line">
              <a:avLst/>
            </a:prstGeom>
            <a:ln w="6350">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51" name="Gerader Verbinder 50">
              <a:extLst>
                <a:ext uri="{FF2B5EF4-FFF2-40B4-BE49-F238E27FC236}">
                  <a16:creationId xmlns:a16="http://schemas.microsoft.com/office/drawing/2014/main" id="{4967883E-CDAF-4C5E-A3F8-A6176463F900}"/>
                </a:ext>
              </a:extLst>
            </p:cNvPr>
            <p:cNvCxnSpPr>
              <a:cxnSpLocks/>
            </p:cNvCxnSpPr>
            <p:nvPr userDrawn="1"/>
          </p:nvCxnSpPr>
          <p:spPr>
            <a:xfrm>
              <a:off x="7134224" y="2048254"/>
              <a:ext cx="0" cy="108000"/>
            </a:xfrm>
            <a:prstGeom prst="line">
              <a:avLst/>
            </a:prstGeom>
            <a:ln w="6350">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52" name="Gerader Verbinder 51">
              <a:extLst>
                <a:ext uri="{FF2B5EF4-FFF2-40B4-BE49-F238E27FC236}">
                  <a16:creationId xmlns:a16="http://schemas.microsoft.com/office/drawing/2014/main" id="{01772E6F-B23F-4495-98EA-E0B9D8210555}"/>
                </a:ext>
              </a:extLst>
            </p:cNvPr>
            <p:cNvCxnSpPr>
              <a:cxnSpLocks/>
            </p:cNvCxnSpPr>
            <p:nvPr userDrawn="1"/>
          </p:nvCxnSpPr>
          <p:spPr>
            <a:xfrm>
              <a:off x="8559795" y="2048254"/>
              <a:ext cx="0" cy="108000"/>
            </a:xfrm>
            <a:prstGeom prst="line">
              <a:avLst/>
            </a:prstGeom>
            <a:ln w="6350">
              <a:solidFill>
                <a:schemeClr val="accent3"/>
              </a:solidFill>
              <a:prstDash val="solid"/>
            </a:ln>
          </p:spPr>
          <p:style>
            <a:lnRef idx="1">
              <a:schemeClr val="accent1"/>
            </a:lnRef>
            <a:fillRef idx="0">
              <a:schemeClr val="accent1"/>
            </a:fillRef>
            <a:effectRef idx="0">
              <a:schemeClr val="accent1"/>
            </a:effectRef>
            <a:fontRef idx="minor">
              <a:schemeClr val="tx1"/>
            </a:fontRef>
          </p:style>
        </p:cxnSp>
      </p:grpSp>
      <p:cxnSp>
        <p:nvCxnSpPr>
          <p:cNvPr id="54" name="Gerader Verbinder 53">
            <a:extLst>
              <a:ext uri="{FF2B5EF4-FFF2-40B4-BE49-F238E27FC236}">
                <a16:creationId xmlns:a16="http://schemas.microsoft.com/office/drawing/2014/main" id="{C3537AC9-1CC8-4C3A-A815-08616E10DC41}"/>
              </a:ext>
            </a:extLst>
          </p:cNvPr>
          <p:cNvCxnSpPr>
            <a:cxnSpLocks/>
          </p:cNvCxnSpPr>
          <p:nvPr userDrawn="1"/>
        </p:nvCxnSpPr>
        <p:spPr>
          <a:xfrm>
            <a:off x="689768" y="3661000"/>
            <a:ext cx="9288465"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55" name="Gerader Verbinder 54">
            <a:extLst>
              <a:ext uri="{FF2B5EF4-FFF2-40B4-BE49-F238E27FC236}">
                <a16:creationId xmlns:a16="http://schemas.microsoft.com/office/drawing/2014/main" id="{25F320A2-0514-4220-BCBA-38B9494CC806}"/>
              </a:ext>
            </a:extLst>
          </p:cNvPr>
          <p:cNvCxnSpPr>
            <a:cxnSpLocks/>
          </p:cNvCxnSpPr>
          <p:nvPr userDrawn="1"/>
        </p:nvCxnSpPr>
        <p:spPr>
          <a:xfrm>
            <a:off x="2521742" y="3562572"/>
            <a:ext cx="0" cy="216000"/>
          </a:xfrm>
          <a:prstGeom prst="line">
            <a:avLst/>
          </a:prstGeom>
          <a:ln w="6350">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56" name="Gerader Verbinder 55">
            <a:extLst>
              <a:ext uri="{FF2B5EF4-FFF2-40B4-BE49-F238E27FC236}">
                <a16:creationId xmlns:a16="http://schemas.microsoft.com/office/drawing/2014/main" id="{CB373D7B-7F6E-4732-A0B9-A4D674DFBDCA}"/>
              </a:ext>
            </a:extLst>
          </p:cNvPr>
          <p:cNvCxnSpPr>
            <a:cxnSpLocks/>
          </p:cNvCxnSpPr>
          <p:nvPr userDrawn="1"/>
        </p:nvCxnSpPr>
        <p:spPr>
          <a:xfrm>
            <a:off x="7122319" y="3562572"/>
            <a:ext cx="0" cy="216000"/>
          </a:xfrm>
          <a:prstGeom prst="line">
            <a:avLst/>
          </a:prstGeom>
          <a:ln w="6350">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57" name="Gerader Verbinder 56">
            <a:extLst>
              <a:ext uri="{FF2B5EF4-FFF2-40B4-BE49-F238E27FC236}">
                <a16:creationId xmlns:a16="http://schemas.microsoft.com/office/drawing/2014/main" id="{B7A4147C-68AA-49E1-8C99-204682047F27}"/>
              </a:ext>
            </a:extLst>
          </p:cNvPr>
          <p:cNvCxnSpPr>
            <a:cxnSpLocks/>
          </p:cNvCxnSpPr>
          <p:nvPr userDrawn="1"/>
        </p:nvCxnSpPr>
        <p:spPr>
          <a:xfrm>
            <a:off x="8547890" y="3562572"/>
            <a:ext cx="0" cy="216000"/>
          </a:xfrm>
          <a:prstGeom prst="line">
            <a:avLst/>
          </a:prstGeom>
          <a:ln w="6350">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59" name="Gerader Verbinder 58">
            <a:extLst>
              <a:ext uri="{FF2B5EF4-FFF2-40B4-BE49-F238E27FC236}">
                <a16:creationId xmlns:a16="http://schemas.microsoft.com/office/drawing/2014/main" id="{911A8E78-63D4-4599-9B01-04E2B7414388}"/>
              </a:ext>
            </a:extLst>
          </p:cNvPr>
          <p:cNvCxnSpPr>
            <a:cxnSpLocks/>
          </p:cNvCxnSpPr>
          <p:nvPr userDrawn="1"/>
        </p:nvCxnSpPr>
        <p:spPr>
          <a:xfrm>
            <a:off x="701673" y="4463063"/>
            <a:ext cx="9288465"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60" name="Gerader Verbinder 59">
            <a:extLst>
              <a:ext uri="{FF2B5EF4-FFF2-40B4-BE49-F238E27FC236}">
                <a16:creationId xmlns:a16="http://schemas.microsoft.com/office/drawing/2014/main" id="{8EADC2D1-9937-4AD5-A622-08F27D0D5385}"/>
              </a:ext>
            </a:extLst>
          </p:cNvPr>
          <p:cNvCxnSpPr>
            <a:cxnSpLocks/>
          </p:cNvCxnSpPr>
          <p:nvPr userDrawn="1"/>
        </p:nvCxnSpPr>
        <p:spPr>
          <a:xfrm>
            <a:off x="2533647" y="4355063"/>
            <a:ext cx="0" cy="216000"/>
          </a:xfrm>
          <a:prstGeom prst="line">
            <a:avLst/>
          </a:prstGeom>
          <a:ln w="6350">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61" name="Gerader Verbinder 60">
            <a:extLst>
              <a:ext uri="{FF2B5EF4-FFF2-40B4-BE49-F238E27FC236}">
                <a16:creationId xmlns:a16="http://schemas.microsoft.com/office/drawing/2014/main" id="{F54722E9-901A-4E6A-83E2-9C174B60F869}"/>
              </a:ext>
            </a:extLst>
          </p:cNvPr>
          <p:cNvCxnSpPr>
            <a:cxnSpLocks/>
          </p:cNvCxnSpPr>
          <p:nvPr userDrawn="1"/>
        </p:nvCxnSpPr>
        <p:spPr>
          <a:xfrm>
            <a:off x="7134224" y="4355063"/>
            <a:ext cx="0" cy="216000"/>
          </a:xfrm>
          <a:prstGeom prst="line">
            <a:avLst/>
          </a:prstGeom>
          <a:ln w="6350">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62" name="Gerader Verbinder 61">
            <a:extLst>
              <a:ext uri="{FF2B5EF4-FFF2-40B4-BE49-F238E27FC236}">
                <a16:creationId xmlns:a16="http://schemas.microsoft.com/office/drawing/2014/main" id="{E31B5830-535A-49DC-B047-B1529EE47E75}"/>
              </a:ext>
            </a:extLst>
          </p:cNvPr>
          <p:cNvCxnSpPr>
            <a:cxnSpLocks/>
          </p:cNvCxnSpPr>
          <p:nvPr userDrawn="1"/>
        </p:nvCxnSpPr>
        <p:spPr>
          <a:xfrm>
            <a:off x="8559795" y="4355063"/>
            <a:ext cx="0" cy="216000"/>
          </a:xfrm>
          <a:prstGeom prst="line">
            <a:avLst/>
          </a:prstGeom>
          <a:ln w="6350">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64" name="Gerader Verbinder 63">
            <a:extLst>
              <a:ext uri="{FF2B5EF4-FFF2-40B4-BE49-F238E27FC236}">
                <a16:creationId xmlns:a16="http://schemas.microsoft.com/office/drawing/2014/main" id="{3D5E85FB-F116-4C4A-AD6F-86E640E47FA5}"/>
              </a:ext>
            </a:extLst>
          </p:cNvPr>
          <p:cNvCxnSpPr>
            <a:cxnSpLocks/>
          </p:cNvCxnSpPr>
          <p:nvPr userDrawn="1"/>
        </p:nvCxnSpPr>
        <p:spPr>
          <a:xfrm>
            <a:off x="701673" y="5252762"/>
            <a:ext cx="9288465"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65" name="Gerader Verbinder 64">
            <a:extLst>
              <a:ext uri="{FF2B5EF4-FFF2-40B4-BE49-F238E27FC236}">
                <a16:creationId xmlns:a16="http://schemas.microsoft.com/office/drawing/2014/main" id="{D3059386-99BB-4EB3-AC95-576A8B73A403}"/>
              </a:ext>
            </a:extLst>
          </p:cNvPr>
          <p:cNvCxnSpPr>
            <a:cxnSpLocks/>
          </p:cNvCxnSpPr>
          <p:nvPr userDrawn="1"/>
        </p:nvCxnSpPr>
        <p:spPr>
          <a:xfrm>
            <a:off x="2533647" y="5147554"/>
            <a:ext cx="0" cy="216000"/>
          </a:xfrm>
          <a:prstGeom prst="line">
            <a:avLst/>
          </a:prstGeom>
          <a:ln w="6350">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66" name="Gerader Verbinder 65">
            <a:extLst>
              <a:ext uri="{FF2B5EF4-FFF2-40B4-BE49-F238E27FC236}">
                <a16:creationId xmlns:a16="http://schemas.microsoft.com/office/drawing/2014/main" id="{6BD0B8C5-16DA-40B3-A7BB-6470157E660F}"/>
              </a:ext>
            </a:extLst>
          </p:cNvPr>
          <p:cNvCxnSpPr>
            <a:cxnSpLocks/>
          </p:cNvCxnSpPr>
          <p:nvPr userDrawn="1"/>
        </p:nvCxnSpPr>
        <p:spPr>
          <a:xfrm>
            <a:off x="7134224" y="5147554"/>
            <a:ext cx="0" cy="216000"/>
          </a:xfrm>
          <a:prstGeom prst="line">
            <a:avLst/>
          </a:prstGeom>
          <a:ln w="6350">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67" name="Gerader Verbinder 66">
            <a:extLst>
              <a:ext uri="{FF2B5EF4-FFF2-40B4-BE49-F238E27FC236}">
                <a16:creationId xmlns:a16="http://schemas.microsoft.com/office/drawing/2014/main" id="{1DACAA22-96EB-4891-A53E-BE5F5ED9357B}"/>
              </a:ext>
            </a:extLst>
          </p:cNvPr>
          <p:cNvCxnSpPr>
            <a:cxnSpLocks/>
          </p:cNvCxnSpPr>
          <p:nvPr userDrawn="1"/>
        </p:nvCxnSpPr>
        <p:spPr>
          <a:xfrm>
            <a:off x="8559795" y="5147554"/>
            <a:ext cx="0" cy="216000"/>
          </a:xfrm>
          <a:prstGeom prst="line">
            <a:avLst/>
          </a:prstGeom>
          <a:ln w="6350">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69" name="Gerader Verbinder 68">
            <a:extLst>
              <a:ext uri="{FF2B5EF4-FFF2-40B4-BE49-F238E27FC236}">
                <a16:creationId xmlns:a16="http://schemas.microsoft.com/office/drawing/2014/main" id="{39063AFA-2423-401E-86E8-7E623F53CF6F}"/>
              </a:ext>
            </a:extLst>
          </p:cNvPr>
          <p:cNvCxnSpPr>
            <a:cxnSpLocks/>
          </p:cNvCxnSpPr>
          <p:nvPr userDrawn="1"/>
        </p:nvCxnSpPr>
        <p:spPr>
          <a:xfrm>
            <a:off x="701673" y="6048045"/>
            <a:ext cx="9288465" cy="0"/>
          </a:xfrm>
          <a:prstGeom prst="line">
            <a:avLst/>
          </a:prstGeom>
          <a:ln w="6350">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70" name="Gerader Verbinder 69">
            <a:extLst>
              <a:ext uri="{FF2B5EF4-FFF2-40B4-BE49-F238E27FC236}">
                <a16:creationId xmlns:a16="http://schemas.microsoft.com/office/drawing/2014/main" id="{A951F4CB-49A1-4FA5-B042-43BC5EFB076A}"/>
              </a:ext>
            </a:extLst>
          </p:cNvPr>
          <p:cNvCxnSpPr>
            <a:cxnSpLocks/>
          </p:cNvCxnSpPr>
          <p:nvPr userDrawn="1"/>
        </p:nvCxnSpPr>
        <p:spPr>
          <a:xfrm>
            <a:off x="2533647" y="5940045"/>
            <a:ext cx="0" cy="216000"/>
          </a:xfrm>
          <a:prstGeom prst="line">
            <a:avLst/>
          </a:prstGeom>
          <a:ln w="6350">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71" name="Gerader Verbinder 70">
            <a:extLst>
              <a:ext uri="{FF2B5EF4-FFF2-40B4-BE49-F238E27FC236}">
                <a16:creationId xmlns:a16="http://schemas.microsoft.com/office/drawing/2014/main" id="{0CF1E02D-A55E-4668-AEA3-B75B20891D4D}"/>
              </a:ext>
            </a:extLst>
          </p:cNvPr>
          <p:cNvCxnSpPr>
            <a:cxnSpLocks/>
          </p:cNvCxnSpPr>
          <p:nvPr userDrawn="1"/>
        </p:nvCxnSpPr>
        <p:spPr>
          <a:xfrm>
            <a:off x="7134224" y="5940045"/>
            <a:ext cx="0" cy="216000"/>
          </a:xfrm>
          <a:prstGeom prst="line">
            <a:avLst/>
          </a:prstGeom>
          <a:ln w="6350">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72" name="Gerader Verbinder 71">
            <a:extLst>
              <a:ext uri="{FF2B5EF4-FFF2-40B4-BE49-F238E27FC236}">
                <a16:creationId xmlns:a16="http://schemas.microsoft.com/office/drawing/2014/main" id="{64CE6DE6-2A1F-44D5-9E9C-6D571782E16F}"/>
              </a:ext>
            </a:extLst>
          </p:cNvPr>
          <p:cNvCxnSpPr>
            <a:cxnSpLocks/>
          </p:cNvCxnSpPr>
          <p:nvPr userDrawn="1"/>
        </p:nvCxnSpPr>
        <p:spPr>
          <a:xfrm>
            <a:off x="8559795" y="5940045"/>
            <a:ext cx="0" cy="216000"/>
          </a:xfrm>
          <a:prstGeom prst="line">
            <a:avLst/>
          </a:prstGeom>
          <a:ln w="6350">
            <a:solidFill>
              <a:schemeClr val="accent3"/>
            </a:solidFill>
            <a:prstDash val="solid"/>
          </a:ln>
        </p:spPr>
        <p:style>
          <a:lnRef idx="1">
            <a:schemeClr val="accent1"/>
          </a:lnRef>
          <a:fillRef idx="0">
            <a:schemeClr val="accent1"/>
          </a:fillRef>
          <a:effectRef idx="0">
            <a:schemeClr val="accent1"/>
          </a:effectRef>
          <a:fontRef idx="minor">
            <a:schemeClr val="tx1"/>
          </a:fontRef>
        </p:style>
      </p:cxnSp>
      <p:sp>
        <p:nvSpPr>
          <p:cNvPr id="3" name="Textplatzhalter 2">
            <a:extLst>
              <a:ext uri="{FF2B5EF4-FFF2-40B4-BE49-F238E27FC236}">
                <a16:creationId xmlns:a16="http://schemas.microsoft.com/office/drawing/2014/main" id="{78390CFC-AEF0-4A5E-897B-60154B2BB2C5}"/>
              </a:ext>
            </a:extLst>
          </p:cNvPr>
          <p:cNvSpPr>
            <a:spLocks noGrp="1"/>
          </p:cNvSpPr>
          <p:nvPr userDrawn="1">
            <p:ph type="body" sz="quarter" idx="10"/>
          </p:nvPr>
        </p:nvSpPr>
        <p:spPr>
          <a:xfrm>
            <a:off x="701675" y="2088164"/>
            <a:ext cx="1827138" cy="756000"/>
          </a:xfrm>
          <a:prstGeom prst="rect">
            <a:avLst/>
          </a:prstGeom>
        </p:spPr>
        <p:txBody>
          <a:bodyPr lIns="72000" tIns="36000" rIns="36000" bIns="36000" anchor="t"/>
          <a:lstStyle>
            <a:lvl1pPr marL="0" indent="0" algn="l">
              <a:spcAft>
                <a:spcPts val="300"/>
              </a:spcAft>
              <a:defRPr sz="1200" spc="0" baseline="0">
                <a:solidFill>
                  <a:schemeClr val="tx1"/>
                </a:solidFill>
              </a:defRPr>
            </a:lvl1pPr>
            <a:lvl2pPr indent="0" algn="l">
              <a:spcAft>
                <a:spcPts val="300"/>
              </a:spcAft>
              <a:defRPr/>
            </a:lvl2pPr>
          </a:lstStyle>
          <a:p>
            <a:pPr lvl="0"/>
            <a:r>
              <a:rPr lang="de-DE" dirty="0"/>
              <a:t>Mastertextformat bearbeiten</a:t>
            </a:r>
          </a:p>
        </p:txBody>
      </p:sp>
      <p:sp>
        <p:nvSpPr>
          <p:cNvPr id="97" name="Textplatzhalter 2">
            <a:extLst>
              <a:ext uri="{FF2B5EF4-FFF2-40B4-BE49-F238E27FC236}">
                <a16:creationId xmlns:a16="http://schemas.microsoft.com/office/drawing/2014/main" id="{3EAADDFC-1CE6-4E7F-B165-92C44DDC83FB}"/>
              </a:ext>
            </a:extLst>
          </p:cNvPr>
          <p:cNvSpPr>
            <a:spLocks noGrp="1"/>
          </p:cNvSpPr>
          <p:nvPr userDrawn="1">
            <p:ph type="body" sz="quarter" idx="11"/>
          </p:nvPr>
        </p:nvSpPr>
        <p:spPr>
          <a:xfrm>
            <a:off x="2540787" y="2076259"/>
            <a:ext cx="4588601" cy="756000"/>
          </a:xfrm>
          <a:prstGeom prst="rect">
            <a:avLst/>
          </a:prstGeom>
        </p:spPr>
        <p:txBody>
          <a:bodyPr lIns="72000" tIns="36000" rIns="36000" bIns="36000" anchor="t"/>
          <a:lstStyle>
            <a:lvl1pPr marL="0" indent="0">
              <a:spcAft>
                <a:spcPts val="300"/>
              </a:spcAft>
              <a:tabLst/>
              <a:defRPr sz="1200" spc="0" baseline="0">
                <a:solidFill>
                  <a:schemeClr val="tx1"/>
                </a:solidFill>
              </a:defRPr>
            </a:lvl1pPr>
          </a:lstStyle>
          <a:p>
            <a:pPr lvl="0"/>
            <a:r>
              <a:rPr lang="de-DE"/>
              <a:t>Mastertextformat bearbeiten</a:t>
            </a:r>
          </a:p>
        </p:txBody>
      </p:sp>
      <p:sp>
        <p:nvSpPr>
          <p:cNvPr id="98" name="Textplatzhalter 2">
            <a:extLst>
              <a:ext uri="{FF2B5EF4-FFF2-40B4-BE49-F238E27FC236}">
                <a16:creationId xmlns:a16="http://schemas.microsoft.com/office/drawing/2014/main" id="{62FC2760-0F86-49E4-87D6-303F463E83F1}"/>
              </a:ext>
            </a:extLst>
          </p:cNvPr>
          <p:cNvSpPr>
            <a:spLocks noGrp="1"/>
          </p:cNvSpPr>
          <p:nvPr userDrawn="1">
            <p:ph type="body" sz="quarter" idx="12" hasCustomPrompt="1"/>
          </p:nvPr>
        </p:nvSpPr>
        <p:spPr>
          <a:xfrm>
            <a:off x="7139004" y="2076259"/>
            <a:ext cx="1416009" cy="756000"/>
          </a:xfrm>
          <a:prstGeom prst="rect">
            <a:avLst/>
          </a:prstGeom>
        </p:spPr>
        <p:txBody>
          <a:bodyPr lIns="72000" tIns="36000" rIns="36000" bIns="36000" anchor="t"/>
          <a:lstStyle>
            <a:lvl1pPr marL="0" indent="0" algn="l">
              <a:spcAft>
                <a:spcPts val="300"/>
              </a:spcAft>
              <a:defRPr sz="1200" spc="0" baseline="0">
                <a:solidFill>
                  <a:schemeClr val="tx1"/>
                </a:solidFill>
              </a:defRPr>
            </a:lvl1pPr>
            <a:lvl2pPr indent="0" algn="l">
              <a:spcAft>
                <a:spcPts val="300"/>
              </a:spcAft>
              <a:defRPr/>
            </a:lvl2pPr>
          </a:lstStyle>
          <a:p>
            <a:pPr lvl="0"/>
            <a:r>
              <a:rPr lang="de-DE" dirty="0"/>
              <a:t>Mastertext bearbeiten</a:t>
            </a:r>
          </a:p>
        </p:txBody>
      </p:sp>
      <p:sp>
        <p:nvSpPr>
          <p:cNvPr id="99" name="Textplatzhalter 2">
            <a:extLst>
              <a:ext uri="{FF2B5EF4-FFF2-40B4-BE49-F238E27FC236}">
                <a16:creationId xmlns:a16="http://schemas.microsoft.com/office/drawing/2014/main" id="{A64B30CE-6CE0-48BA-88EF-66F293EC1BAD}"/>
              </a:ext>
            </a:extLst>
          </p:cNvPr>
          <p:cNvSpPr>
            <a:spLocks noGrp="1"/>
          </p:cNvSpPr>
          <p:nvPr userDrawn="1">
            <p:ph type="body" sz="quarter" idx="13" hasCustomPrompt="1"/>
          </p:nvPr>
        </p:nvSpPr>
        <p:spPr>
          <a:xfrm>
            <a:off x="8566987" y="2076259"/>
            <a:ext cx="1413596" cy="756000"/>
          </a:xfrm>
          <a:prstGeom prst="rect">
            <a:avLst/>
          </a:prstGeom>
        </p:spPr>
        <p:txBody>
          <a:bodyPr lIns="72000" tIns="36000" rIns="36000" bIns="36000" anchor="t"/>
          <a:lstStyle>
            <a:lvl1pPr marL="0" indent="0" algn="l">
              <a:spcAft>
                <a:spcPts val="300"/>
              </a:spcAft>
              <a:defRPr sz="1200" spc="0" baseline="0">
                <a:solidFill>
                  <a:schemeClr val="tx1"/>
                </a:solidFill>
              </a:defRPr>
            </a:lvl1pPr>
            <a:lvl2pPr indent="0" algn="l">
              <a:spcAft>
                <a:spcPts val="300"/>
              </a:spcAft>
              <a:defRPr/>
            </a:lvl2pPr>
          </a:lstStyle>
          <a:p>
            <a:pPr lvl="0"/>
            <a:r>
              <a:rPr lang="de-DE" dirty="0"/>
              <a:t>Mastertext bearbeiten</a:t>
            </a:r>
          </a:p>
        </p:txBody>
      </p:sp>
      <p:sp>
        <p:nvSpPr>
          <p:cNvPr id="100" name="Textplatzhalter 2">
            <a:extLst>
              <a:ext uri="{FF2B5EF4-FFF2-40B4-BE49-F238E27FC236}">
                <a16:creationId xmlns:a16="http://schemas.microsoft.com/office/drawing/2014/main" id="{F8075B81-8C9E-4EEE-AF5B-1F73B939A036}"/>
              </a:ext>
            </a:extLst>
          </p:cNvPr>
          <p:cNvSpPr>
            <a:spLocks noGrp="1"/>
          </p:cNvSpPr>
          <p:nvPr userDrawn="1">
            <p:ph type="body" sz="quarter" idx="14"/>
          </p:nvPr>
        </p:nvSpPr>
        <p:spPr>
          <a:xfrm>
            <a:off x="701675" y="2858984"/>
            <a:ext cx="1827138" cy="756000"/>
          </a:xfrm>
          <a:prstGeom prst="rect">
            <a:avLst/>
          </a:prstGeom>
        </p:spPr>
        <p:txBody>
          <a:bodyPr lIns="72000" tIns="36000" rIns="36000" bIns="36000" anchor="t"/>
          <a:lstStyle>
            <a:lvl1pPr marL="0" indent="0" algn="l">
              <a:spcAft>
                <a:spcPts val="300"/>
              </a:spcAft>
              <a:defRPr sz="1200" spc="0" baseline="0">
                <a:solidFill>
                  <a:schemeClr val="tx1"/>
                </a:solidFill>
              </a:defRPr>
            </a:lvl1pPr>
            <a:lvl2pPr indent="0" algn="l">
              <a:spcAft>
                <a:spcPts val="300"/>
              </a:spcAft>
              <a:defRPr/>
            </a:lvl2pPr>
          </a:lstStyle>
          <a:p>
            <a:pPr lvl="0"/>
            <a:r>
              <a:rPr lang="de-DE" dirty="0"/>
              <a:t>Mastertextformat bearbeiten</a:t>
            </a:r>
          </a:p>
        </p:txBody>
      </p:sp>
      <p:sp>
        <p:nvSpPr>
          <p:cNvPr id="101" name="Textplatzhalter 2">
            <a:extLst>
              <a:ext uri="{FF2B5EF4-FFF2-40B4-BE49-F238E27FC236}">
                <a16:creationId xmlns:a16="http://schemas.microsoft.com/office/drawing/2014/main" id="{8DD0C784-1B23-41CE-A6B1-BD3B12B92DE0}"/>
              </a:ext>
            </a:extLst>
          </p:cNvPr>
          <p:cNvSpPr>
            <a:spLocks noGrp="1"/>
          </p:cNvSpPr>
          <p:nvPr userDrawn="1">
            <p:ph type="body" sz="quarter" idx="15"/>
          </p:nvPr>
        </p:nvSpPr>
        <p:spPr>
          <a:xfrm>
            <a:off x="2540787" y="2858984"/>
            <a:ext cx="4588601" cy="756000"/>
          </a:xfrm>
          <a:prstGeom prst="rect">
            <a:avLst/>
          </a:prstGeom>
        </p:spPr>
        <p:txBody>
          <a:bodyPr lIns="72000" tIns="36000" rIns="36000" bIns="36000" anchor="t"/>
          <a:lstStyle>
            <a:lvl1pPr marL="0" indent="0" algn="l">
              <a:spcAft>
                <a:spcPts val="300"/>
              </a:spcAft>
              <a:defRPr sz="1200" spc="0" baseline="0">
                <a:solidFill>
                  <a:schemeClr val="tx1"/>
                </a:solidFill>
              </a:defRPr>
            </a:lvl1pPr>
            <a:lvl2pPr indent="0" algn="l">
              <a:spcAft>
                <a:spcPts val="300"/>
              </a:spcAft>
              <a:defRPr/>
            </a:lvl2pPr>
          </a:lstStyle>
          <a:p>
            <a:pPr lvl="0"/>
            <a:r>
              <a:rPr lang="de-DE"/>
              <a:t>Mastertextformat bearbeiten</a:t>
            </a:r>
          </a:p>
        </p:txBody>
      </p:sp>
      <p:sp>
        <p:nvSpPr>
          <p:cNvPr id="102" name="Textplatzhalter 2">
            <a:extLst>
              <a:ext uri="{FF2B5EF4-FFF2-40B4-BE49-F238E27FC236}">
                <a16:creationId xmlns:a16="http://schemas.microsoft.com/office/drawing/2014/main" id="{221ECC93-1595-45A0-B677-4BADE5C73D46}"/>
              </a:ext>
            </a:extLst>
          </p:cNvPr>
          <p:cNvSpPr>
            <a:spLocks noGrp="1"/>
          </p:cNvSpPr>
          <p:nvPr userDrawn="1">
            <p:ph type="body" sz="quarter" idx="16" hasCustomPrompt="1"/>
          </p:nvPr>
        </p:nvSpPr>
        <p:spPr>
          <a:xfrm>
            <a:off x="7139004" y="2858984"/>
            <a:ext cx="1416009" cy="756000"/>
          </a:xfrm>
          <a:prstGeom prst="rect">
            <a:avLst/>
          </a:prstGeom>
        </p:spPr>
        <p:txBody>
          <a:bodyPr lIns="72000" tIns="36000" rIns="36000" bIns="36000" anchor="t"/>
          <a:lstStyle>
            <a:lvl1pPr marL="0" indent="0" algn="l">
              <a:spcAft>
                <a:spcPts val="300"/>
              </a:spcAft>
              <a:defRPr sz="1200" spc="0" baseline="0">
                <a:solidFill>
                  <a:schemeClr val="tx1"/>
                </a:solidFill>
              </a:defRPr>
            </a:lvl1pPr>
            <a:lvl2pPr indent="0" algn="l">
              <a:spcAft>
                <a:spcPts val="300"/>
              </a:spcAft>
              <a:defRPr/>
            </a:lvl2pPr>
          </a:lstStyle>
          <a:p>
            <a:pPr lvl="0"/>
            <a:r>
              <a:rPr lang="de-DE" dirty="0"/>
              <a:t>Mastertext bearbeiten</a:t>
            </a:r>
          </a:p>
        </p:txBody>
      </p:sp>
      <p:sp>
        <p:nvSpPr>
          <p:cNvPr id="103" name="Textplatzhalter 2">
            <a:extLst>
              <a:ext uri="{FF2B5EF4-FFF2-40B4-BE49-F238E27FC236}">
                <a16:creationId xmlns:a16="http://schemas.microsoft.com/office/drawing/2014/main" id="{7FA0C85E-DEFC-4B93-8F10-AEDA23116BD6}"/>
              </a:ext>
            </a:extLst>
          </p:cNvPr>
          <p:cNvSpPr>
            <a:spLocks noGrp="1"/>
          </p:cNvSpPr>
          <p:nvPr userDrawn="1">
            <p:ph type="body" sz="quarter" idx="17" hasCustomPrompt="1"/>
          </p:nvPr>
        </p:nvSpPr>
        <p:spPr>
          <a:xfrm>
            <a:off x="8566987" y="2858984"/>
            <a:ext cx="1413596" cy="756000"/>
          </a:xfrm>
          <a:prstGeom prst="rect">
            <a:avLst/>
          </a:prstGeom>
        </p:spPr>
        <p:txBody>
          <a:bodyPr lIns="72000" tIns="36000" rIns="36000" bIns="36000" anchor="t"/>
          <a:lstStyle>
            <a:lvl1pPr marL="0" indent="0" algn="l">
              <a:spcAft>
                <a:spcPts val="300"/>
              </a:spcAft>
              <a:defRPr sz="1200" spc="0" baseline="0">
                <a:solidFill>
                  <a:schemeClr val="tx1"/>
                </a:solidFill>
              </a:defRPr>
            </a:lvl1pPr>
            <a:lvl2pPr indent="0" algn="l">
              <a:spcAft>
                <a:spcPts val="300"/>
              </a:spcAft>
              <a:defRPr/>
            </a:lvl2pPr>
          </a:lstStyle>
          <a:p>
            <a:pPr lvl="0"/>
            <a:r>
              <a:rPr lang="de-DE" dirty="0"/>
              <a:t>Mastertext bearbeiten</a:t>
            </a:r>
          </a:p>
        </p:txBody>
      </p:sp>
      <p:sp>
        <p:nvSpPr>
          <p:cNvPr id="104" name="Textplatzhalter 2">
            <a:extLst>
              <a:ext uri="{FF2B5EF4-FFF2-40B4-BE49-F238E27FC236}">
                <a16:creationId xmlns:a16="http://schemas.microsoft.com/office/drawing/2014/main" id="{4CD155F6-B249-4D13-BA66-68026DDB8BFD}"/>
              </a:ext>
            </a:extLst>
          </p:cNvPr>
          <p:cNvSpPr>
            <a:spLocks noGrp="1"/>
          </p:cNvSpPr>
          <p:nvPr userDrawn="1">
            <p:ph type="body" sz="quarter" idx="18"/>
          </p:nvPr>
        </p:nvSpPr>
        <p:spPr>
          <a:xfrm>
            <a:off x="701675" y="3661000"/>
            <a:ext cx="1827138" cy="756000"/>
          </a:xfrm>
          <a:prstGeom prst="rect">
            <a:avLst/>
          </a:prstGeom>
        </p:spPr>
        <p:txBody>
          <a:bodyPr lIns="72000" tIns="36000" rIns="36000" bIns="36000" anchor="t"/>
          <a:lstStyle>
            <a:lvl1pPr marL="0" indent="0" algn="l">
              <a:spcAft>
                <a:spcPts val="300"/>
              </a:spcAft>
              <a:defRPr sz="1200" spc="0" baseline="0">
                <a:solidFill>
                  <a:schemeClr val="tx1"/>
                </a:solidFill>
              </a:defRPr>
            </a:lvl1pPr>
            <a:lvl2pPr indent="0" algn="l">
              <a:spcAft>
                <a:spcPts val="300"/>
              </a:spcAft>
              <a:defRPr/>
            </a:lvl2pPr>
          </a:lstStyle>
          <a:p>
            <a:pPr lvl="0"/>
            <a:r>
              <a:rPr lang="de-DE"/>
              <a:t>Mastertextformat bearbeiten</a:t>
            </a:r>
          </a:p>
        </p:txBody>
      </p:sp>
      <p:sp>
        <p:nvSpPr>
          <p:cNvPr id="105" name="Textplatzhalter 2">
            <a:extLst>
              <a:ext uri="{FF2B5EF4-FFF2-40B4-BE49-F238E27FC236}">
                <a16:creationId xmlns:a16="http://schemas.microsoft.com/office/drawing/2014/main" id="{85C01EA0-804A-419A-8451-AF6D3E2BB180}"/>
              </a:ext>
            </a:extLst>
          </p:cNvPr>
          <p:cNvSpPr>
            <a:spLocks noGrp="1"/>
          </p:cNvSpPr>
          <p:nvPr userDrawn="1">
            <p:ph type="body" sz="quarter" idx="19"/>
          </p:nvPr>
        </p:nvSpPr>
        <p:spPr>
          <a:xfrm>
            <a:off x="2540787" y="3661000"/>
            <a:ext cx="4588601" cy="756000"/>
          </a:xfrm>
          <a:prstGeom prst="rect">
            <a:avLst/>
          </a:prstGeom>
        </p:spPr>
        <p:txBody>
          <a:bodyPr lIns="72000" tIns="36000" rIns="36000" bIns="36000" anchor="t"/>
          <a:lstStyle>
            <a:lvl1pPr marL="0" indent="0" algn="l">
              <a:spcAft>
                <a:spcPts val="300"/>
              </a:spcAft>
              <a:defRPr sz="1200" spc="0" baseline="0">
                <a:solidFill>
                  <a:schemeClr val="tx1"/>
                </a:solidFill>
              </a:defRPr>
            </a:lvl1pPr>
            <a:lvl2pPr indent="0" algn="l">
              <a:spcAft>
                <a:spcPts val="300"/>
              </a:spcAft>
              <a:defRPr/>
            </a:lvl2pPr>
          </a:lstStyle>
          <a:p>
            <a:pPr lvl="0"/>
            <a:r>
              <a:rPr lang="de-DE"/>
              <a:t>Mastertextformat bearbeiten</a:t>
            </a:r>
          </a:p>
        </p:txBody>
      </p:sp>
      <p:sp>
        <p:nvSpPr>
          <p:cNvPr id="106" name="Textplatzhalter 2">
            <a:extLst>
              <a:ext uri="{FF2B5EF4-FFF2-40B4-BE49-F238E27FC236}">
                <a16:creationId xmlns:a16="http://schemas.microsoft.com/office/drawing/2014/main" id="{85D94C5A-3623-4FFC-85BA-C502E9448CEE}"/>
              </a:ext>
            </a:extLst>
          </p:cNvPr>
          <p:cNvSpPr>
            <a:spLocks noGrp="1"/>
          </p:cNvSpPr>
          <p:nvPr userDrawn="1">
            <p:ph type="body" sz="quarter" idx="20" hasCustomPrompt="1"/>
          </p:nvPr>
        </p:nvSpPr>
        <p:spPr>
          <a:xfrm>
            <a:off x="7139004" y="3661000"/>
            <a:ext cx="1416009" cy="756000"/>
          </a:xfrm>
          <a:prstGeom prst="rect">
            <a:avLst/>
          </a:prstGeom>
        </p:spPr>
        <p:txBody>
          <a:bodyPr lIns="72000" tIns="36000" rIns="36000" bIns="36000" anchor="t"/>
          <a:lstStyle>
            <a:lvl1pPr marL="0" indent="0" algn="l">
              <a:spcAft>
                <a:spcPts val="300"/>
              </a:spcAft>
              <a:defRPr sz="1200" spc="0" baseline="0">
                <a:solidFill>
                  <a:schemeClr val="tx1"/>
                </a:solidFill>
              </a:defRPr>
            </a:lvl1pPr>
            <a:lvl2pPr indent="0" algn="l">
              <a:spcAft>
                <a:spcPts val="300"/>
              </a:spcAft>
              <a:defRPr/>
            </a:lvl2pPr>
          </a:lstStyle>
          <a:p>
            <a:pPr lvl="0"/>
            <a:r>
              <a:rPr lang="de-DE" dirty="0"/>
              <a:t>Mastertext bearbeiten</a:t>
            </a:r>
          </a:p>
        </p:txBody>
      </p:sp>
      <p:sp>
        <p:nvSpPr>
          <p:cNvPr id="107" name="Textplatzhalter 2">
            <a:extLst>
              <a:ext uri="{FF2B5EF4-FFF2-40B4-BE49-F238E27FC236}">
                <a16:creationId xmlns:a16="http://schemas.microsoft.com/office/drawing/2014/main" id="{9D5DA0F0-85A1-4F1A-9BA3-0EBC2F777D71}"/>
              </a:ext>
            </a:extLst>
          </p:cNvPr>
          <p:cNvSpPr>
            <a:spLocks noGrp="1"/>
          </p:cNvSpPr>
          <p:nvPr userDrawn="1">
            <p:ph type="body" sz="quarter" idx="21" hasCustomPrompt="1"/>
          </p:nvPr>
        </p:nvSpPr>
        <p:spPr>
          <a:xfrm>
            <a:off x="8566987" y="3661000"/>
            <a:ext cx="1413596" cy="756000"/>
          </a:xfrm>
          <a:prstGeom prst="rect">
            <a:avLst/>
          </a:prstGeom>
        </p:spPr>
        <p:txBody>
          <a:bodyPr lIns="72000" tIns="36000" rIns="36000" bIns="36000" anchor="t">
            <a:normAutofit/>
          </a:bodyPr>
          <a:lstStyle>
            <a:lvl1pPr indent="0" algn="l">
              <a:spcAft>
                <a:spcPts val="300"/>
              </a:spcAft>
              <a:defRPr lang="de-DE" sz="1200" kern="1200" spc="0" baseline="0" dirty="0" smtClean="0">
                <a:solidFill>
                  <a:schemeClr val="tx1"/>
                </a:solidFill>
                <a:latin typeface="+mj-lt"/>
                <a:ea typeface="+mn-ea"/>
                <a:cs typeface="+mn-cs"/>
              </a:defRPr>
            </a:lvl1pPr>
            <a:lvl2pPr indent="0" algn="l">
              <a:spcAft>
                <a:spcPts val="300"/>
              </a:spcAft>
              <a:defRPr/>
            </a:lvl2pPr>
          </a:lstStyle>
          <a:p>
            <a:pPr lvl="0"/>
            <a:r>
              <a:rPr lang="de-DE" dirty="0"/>
              <a:t>Mastertext bearbeiten</a:t>
            </a:r>
          </a:p>
        </p:txBody>
      </p:sp>
      <p:sp>
        <p:nvSpPr>
          <p:cNvPr id="108" name="Textplatzhalter 2">
            <a:extLst>
              <a:ext uri="{FF2B5EF4-FFF2-40B4-BE49-F238E27FC236}">
                <a16:creationId xmlns:a16="http://schemas.microsoft.com/office/drawing/2014/main" id="{EF71D2E0-0AB3-4675-893F-BD8A5E29DC30}"/>
              </a:ext>
            </a:extLst>
          </p:cNvPr>
          <p:cNvSpPr>
            <a:spLocks noGrp="1"/>
          </p:cNvSpPr>
          <p:nvPr userDrawn="1">
            <p:ph type="body" sz="quarter" idx="22"/>
          </p:nvPr>
        </p:nvSpPr>
        <p:spPr>
          <a:xfrm>
            <a:off x="701675" y="4463016"/>
            <a:ext cx="1827138" cy="756000"/>
          </a:xfrm>
          <a:prstGeom prst="rect">
            <a:avLst/>
          </a:prstGeom>
        </p:spPr>
        <p:txBody>
          <a:bodyPr lIns="72000" tIns="36000" rIns="36000" bIns="36000" anchor="t"/>
          <a:lstStyle>
            <a:lvl1pPr marL="0" indent="0" algn="l">
              <a:spcAft>
                <a:spcPts val="300"/>
              </a:spcAft>
              <a:defRPr sz="1200" spc="0" baseline="0">
                <a:solidFill>
                  <a:schemeClr val="tx1"/>
                </a:solidFill>
              </a:defRPr>
            </a:lvl1pPr>
            <a:lvl2pPr indent="0" algn="l">
              <a:spcAft>
                <a:spcPts val="300"/>
              </a:spcAft>
              <a:defRPr/>
            </a:lvl2pPr>
          </a:lstStyle>
          <a:p>
            <a:pPr lvl="0"/>
            <a:r>
              <a:rPr lang="de-DE"/>
              <a:t>Mastertextformat bearbeiten</a:t>
            </a:r>
          </a:p>
        </p:txBody>
      </p:sp>
      <p:sp>
        <p:nvSpPr>
          <p:cNvPr id="109" name="Textplatzhalter 2">
            <a:extLst>
              <a:ext uri="{FF2B5EF4-FFF2-40B4-BE49-F238E27FC236}">
                <a16:creationId xmlns:a16="http://schemas.microsoft.com/office/drawing/2014/main" id="{B667DB2A-D736-45C8-A62A-299921AF82BA}"/>
              </a:ext>
            </a:extLst>
          </p:cNvPr>
          <p:cNvSpPr>
            <a:spLocks noGrp="1"/>
          </p:cNvSpPr>
          <p:nvPr userDrawn="1">
            <p:ph type="body" sz="quarter" idx="23"/>
          </p:nvPr>
        </p:nvSpPr>
        <p:spPr>
          <a:xfrm>
            <a:off x="2540787" y="4463016"/>
            <a:ext cx="4588601" cy="756000"/>
          </a:xfrm>
          <a:prstGeom prst="rect">
            <a:avLst/>
          </a:prstGeom>
        </p:spPr>
        <p:txBody>
          <a:bodyPr lIns="72000" tIns="36000" rIns="36000" bIns="36000" anchor="t"/>
          <a:lstStyle>
            <a:lvl1pPr marL="0" indent="0" algn="l">
              <a:spcAft>
                <a:spcPts val="300"/>
              </a:spcAft>
              <a:defRPr sz="1200" spc="0" baseline="0">
                <a:solidFill>
                  <a:schemeClr val="tx1"/>
                </a:solidFill>
              </a:defRPr>
            </a:lvl1pPr>
            <a:lvl2pPr indent="0" algn="l">
              <a:spcAft>
                <a:spcPts val="300"/>
              </a:spcAft>
              <a:defRPr/>
            </a:lvl2pPr>
          </a:lstStyle>
          <a:p>
            <a:pPr lvl="0"/>
            <a:r>
              <a:rPr lang="de-DE"/>
              <a:t>Mastertextformat bearbeiten</a:t>
            </a:r>
          </a:p>
        </p:txBody>
      </p:sp>
      <p:sp>
        <p:nvSpPr>
          <p:cNvPr id="110" name="Textplatzhalter 2">
            <a:extLst>
              <a:ext uri="{FF2B5EF4-FFF2-40B4-BE49-F238E27FC236}">
                <a16:creationId xmlns:a16="http://schemas.microsoft.com/office/drawing/2014/main" id="{6BA58B18-7E3A-4C72-83B9-157547CBFF02}"/>
              </a:ext>
            </a:extLst>
          </p:cNvPr>
          <p:cNvSpPr>
            <a:spLocks noGrp="1"/>
          </p:cNvSpPr>
          <p:nvPr userDrawn="1">
            <p:ph type="body" sz="quarter" idx="24" hasCustomPrompt="1"/>
          </p:nvPr>
        </p:nvSpPr>
        <p:spPr>
          <a:xfrm>
            <a:off x="7139004" y="4463016"/>
            <a:ext cx="1416009" cy="756000"/>
          </a:xfrm>
          <a:prstGeom prst="rect">
            <a:avLst/>
          </a:prstGeom>
        </p:spPr>
        <p:txBody>
          <a:bodyPr lIns="72000" tIns="36000" rIns="36000" bIns="36000" anchor="t"/>
          <a:lstStyle>
            <a:lvl1pPr marL="0" indent="0" algn="l">
              <a:spcAft>
                <a:spcPts val="300"/>
              </a:spcAft>
              <a:defRPr sz="1200" spc="0" baseline="0">
                <a:solidFill>
                  <a:schemeClr val="tx1"/>
                </a:solidFill>
              </a:defRPr>
            </a:lvl1pPr>
            <a:lvl2pPr indent="0" algn="l">
              <a:spcAft>
                <a:spcPts val="300"/>
              </a:spcAft>
              <a:defRPr/>
            </a:lvl2pPr>
          </a:lstStyle>
          <a:p>
            <a:pPr lvl="0"/>
            <a:r>
              <a:rPr lang="de-DE" dirty="0"/>
              <a:t>Mastertext bearbeiten</a:t>
            </a:r>
          </a:p>
        </p:txBody>
      </p:sp>
      <p:sp>
        <p:nvSpPr>
          <p:cNvPr id="111" name="Textplatzhalter 2">
            <a:extLst>
              <a:ext uri="{FF2B5EF4-FFF2-40B4-BE49-F238E27FC236}">
                <a16:creationId xmlns:a16="http://schemas.microsoft.com/office/drawing/2014/main" id="{9FBC38BA-DA10-4C19-9439-B25E282DF55C}"/>
              </a:ext>
            </a:extLst>
          </p:cNvPr>
          <p:cNvSpPr>
            <a:spLocks noGrp="1"/>
          </p:cNvSpPr>
          <p:nvPr userDrawn="1">
            <p:ph type="body" sz="quarter" idx="25" hasCustomPrompt="1"/>
          </p:nvPr>
        </p:nvSpPr>
        <p:spPr>
          <a:xfrm>
            <a:off x="8566987" y="4463016"/>
            <a:ext cx="1413596" cy="756000"/>
          </a:xfrm>
          <a:prstGeom prst="rect">
            <a:avLst/>
          </a:prstGeom>
        </p:spPr>
        <p:txBody>
          <a:bodyPr lIns="72000" tIns="36000" rIns="36000" bIns="36000" anchor="t">
            <a:normAutofit/>
          </a:bodyPr>
          <a:lstStyle>
            <a:lvl1pPr indent="0" algn="l">
              <a:spcAft>
                <a:spcPts val="300"/>
              </a:spcAft>
              <a:defRPr lang="de-DE" sz="1200" kern="1200" spc="0" baseline="0" dirty="0" smtClean="0">
                <a:solidFill>
                  <a:schemeClr val="tx1"/>
                </a:solidFill>
                <a:latin typeface="+mj-lt"/>
                <a:ea typeface="+mn-ea"/>
                <a:cs typeface="+mn-cs"/>
              </a:defRPr>
            </a:lvl1pPr>
            <a:lvl2pPr indent="0" algn="l">
              <a:spcAft>
                <a:spcPts val="300"/>
              </a:spcAft>
              <a:defRPr/>
            </a:lvl2pPr>
          </a:lstStyle>
          <a:p>
            <a:pPr lvl="0"/>
            <a:r>
              <a:rPr lang="de-DE" dirty="0"/>
              <a:t>Mastertext bearbeiten</a:t>
            </a:r>
          </a:p>
        </p:txBody>
      </p:sp>
      <p:sp>
        <p:nvSpPr>
          <p:cNvPr id="112" name="Textplatzhalter 2">
            <a:extLst>
              <a:ext uri="{FF2B5EF4-FFF2-40B4-BE49-F238E27FC236}">
                <a16:creationId xmlns:a16="http://schemas.microsoft.com/office/drawing/2014/main" id="{EF213293-F19A-460D-8996-8E0DE2945CA3}"/>
              </a:ext>
            </a:extLst>
          </p:cNvPr>
          <p:cNvSpPr>
            <a:spLocks noGrp="1"/>
          </p:cNvSpPr>
          <p:nvPr userDrawn="1">
            <p:ph type="body" sz="quarter" idx="26"/>
          </p:nvPr>
        </p:nvSpPr>
        <p:spPr>
          <a:xfrm>
            <a:off x="701675" y="5252762"/>
            <a:ext cx="1827138" cy="756000"/>
          </a:xfrm>
          <a:prstGeom prst="rect">
            <a:avLst/>
          </a:prstGeom>
        </p:spPr>
        <p:txBody>
          <a:bodyPr lIns="72000" tIns="36000" rIns="36000" bIns="36000" anchor="t"/>
          <a:lstStyle>
            <a:lvl1pPr marL="0" indent="0" algn="l">
              <a:spcAft>
                <a:spcPts val="300"/>
              </a:spcAft>
              <a:defRPr sz="1200" spc="0" baseline="0">
                <a:solidFill>
                  <a:schemeClr val="tx1"/>
                </a:solidFill>
              </a:defRPr>
            </a:lvl1pPr>
            <a:lvl2pPr indent="0" algn="l">
              <a:spcAft>
                <a:spcPts val="300"/>
              </a:spcAft>
              <a:defRPr/>
            </a:lvl2pPr>
          </a:lstStyle>
          <a:p>
            <a:pPr lvl="0"/>
            <a:r>
              <a:rPr lang="de-DE"/>
              <a:t>Mastertextformat bearbeiten</a:t>
            </a:r>
          </a:p>
        </p:txBody>
      </p:sp>
      <p:sp>
        <p:nvSpPr>
          <p:cNvPr id="113" name="Textplatzhalter 2">
            <a:extLst>
              <a:ext uri="{FF2B5EF4-FFF2-40B4-BE49-F238E27FC236}">
                <a16:creationId xmlns:a16="http://schemas.microsoft.com/office/drawing/2014/main" id="{78A66497-9E0C-4D22-995C-5D90B9086161}"/>
              </a:ext>
            </a:extLst>
          </p:cNvPr>
          <p:cNvSpPr>
            <a:spLocks noGrp="1"/>
          </p:cNvSpPr>
          <p:nvPr userDrawn="1">
            <p:ph type="body" sz="quarter" idx="27"/>
          </p:nvPr>
        </p:nvSpPr>
        <p:spPr>
          <a:xfrm>
            <a:off x="2540787" y="5252762"/>
            <a:ext cx="4588601" cy="756000"/>
          </a:xfrm>
          <a:prstGeom prst="rect">
            <a:avLst/>
          </a:prstGeom>
        </p:spPr>
        <p:txBody>
          <a:bodyPr lIns="72000" tIns="36000" rIns="36000" bIns="36000" anchor="t"/>
          <a:lstStyle>
            <a:lvl1pPr marL="0" indent="0" algn="l">
              <a:spcAft>
                <a:spcPts val="300"/>
              </a:spcAft>
              <a:defRPr sz="1200" spc="0" baseline="0">
                <a:solidFill>
                  <a:schemeClr val="tx1"/>
                </a:solidFill>
              </a:defRPr>
            </a:lvl1pPr>
            <a:lvl2pPr indent="0" algn="l">
              <a:spcAft>
                <a:spcPts val="300"/>
              </a:spcAft>
              <a:defRPr/>
            </a:lvl2pPr>
          </a:lstStyle>
          <a:p>
            <a:pPr lvl="0"/>
            <a:r>
              <a:rPr lang="de-DE"/>
              <a:t>Mastertextformat bearbeiten</a:t>
            </a:r>
          </a:p>
        </p:txBody>
      </p:sp>
      <p:sp>
        <p:nvSpPr>
          <p:cNvPr id="114" name="Textplatzhalter 2">
            <a:extLst>
              <a:ext uri="{FF2B5EF4-FFF2-40B4-BE49-F238E27FC236}">
                <a16:creationId xmlns:a16="http://schemas.microsoft.com/office/drawing/2014/main" id="{81EA510C-427E-41D2-B0CA-FE21F617146A}"/>
              </a:ext>
            </a:extLst>
          </p:cNvPr>
          <p:cNvSpPr>
            <a:spLocks noGrp="1"/>
          </p:cNvSpPr>
          <p:nvPr userDrawn="1">
            <p:ph type="body" sz="quarter" idx="28" hasCustomPrompt="1"/>
          </p:nvPr>
        </p:nvSpPr>
        <p:spPr>
          <a:xfrm>
            <a:off x="7139004" y="5252762"/>
            <a:ext cx="1416009" cy="756000"/>
          </a:xfrm>
          <a:prstGeom prst="rect">
            <a:avLst/>
          </a:prstGeom>
        </p:spPr>
        <p:txBody>
          <a:bodyPr lIns="72000" tIns="36000" rIns="36000" bIns="36000" anchor="t"/>
          <a:lstStyle>
            <a:lvl1pPr marL="0" indent="0" algn="l">
              <a:spcAft>
                <a:spcPts val="300"/>
              </a:spcAft>
              <a:defRPr sz="1200" spc="0" baseline="0">
                <a:solidFill>
                  <a:schemeClr val="tx1"/>
                </a:solidFill>
              </a:defRPr>
            </a:lvl1pPr>
            <a:lvl2pPr indent="0" algn="l">
              <a:spcAft>
                <a:spcPts val="300"/>
              </a:spcAft>
              <a:defRPr/>
            </a:lvl2pPr>
          </a:lstStyle>
          <a:p>
            <a:pPr lvl="0"/>
            <a:r>
              <a:rPr lang="de-DE" dirty="0"/>
              <a:t>Mastertext bearbeiten</a:t>
            </a:r>
          </a:p>
        </p:txBody>
      </p:sp>
      <p:sp>
        <p:nvSpPr>
          <p:cNvPr id="115" name="Textplatzhalter 2">
            <a:extLst>
              <a:ext uri="{FF2B5EF4-FFF2-40B4-BE49-F238E27FC236}">
                <a16:creationId xmlns:a16="http://schemas.microsoft.com/office/drawing/2014/main" id="{C3D5B575-70E3-45DD-87DE-3A7822C637B1}"/>
              </a:ext>
            </a:extLst>
          </p:cNvPr>
          <p:cNvSpPr>
            <a:spLocks noGrp="1"/>
          </p:cNvSpPr>
          <p:nvPr userDrawn="1">
            <p:ph type="body" sz="quarter" idx="29" hasCustomPrompt="1"/>
          </p:nvPr>
        </p:nvSpPr>
        <p:spPr>
          <a:xfrm>
            <a:off x="8566987" y="5252762"/>
            <a:ext cx="1413596" cy="756000"/>
          </a:xfrm>
          <a:prstGeom prst="rect">
            <a:avLst/>
          </a:prstGeom>
        </p:spPr>
        <p:txBody>
          <a:bodyPr lIns="72000" tIns="36000" rIns="36000" bIns="36000" anchor="t">
            <a:normAutofit/>
          </a:bodyPr>
          <a:lstStyle>
            <a:lvl1pPr indent="0" algn="l">
              <a:spcAft>
                <a:spcPts val="300"/>
              </a:spcAft>
              <a:defRPr lang="de-DE" sz="1200" kern="1200" spc="0" baseline="0" dirty="0" smtClean="0">
                <a:solidFill>
                  <a:schemeClr val="tx1"/>
                </a:solidFill>
                <a:latin typeface="+mj-lt"/>
                <a:ea typeface="+mn-ea"/>
                <a:cs typeface="+mn-cs"/>
              </a:defRPr>
            </a:lvl1pPr>
            <a:lvl2pPr indent="0" algn="l">
              <a:spcAft>
                <a:spcPts val="300"/>
              </a:spcAft>
              <a:defRPr/>
            </a:lvl2pPr>
          </a:lstStyle>
          <a:p>
            <a:pPr lvl="0"/>
            <a:r>
              <a:rPr lang="de-DE" dirty="0"/>
              <a:t>Mastertext bearbeiten</a:t>
            </a:r>
          </a:p>
        </p:txBody>
      </p:sp>
      <p:sp>
        <p:nvSpPr>
          <p:cNvPr id="116" name="Textplatzhalter 2">
            <a:extLst>
              <a:ext uri="{FF2B5EF4-FFF2-40B4-BE49-F238E27FC236}">
                <a16:creationId xmlns:a16="http://schemas.microsoft.com/office/drawing/2014/main" id="{CD17478C-1371-455A-BFE3-217D12C95D38}"/>
              </a:ext>
            </a:extLst>
          </p:cNvPr>
          <p:cNvSpPr>
            <a:spLocks noGrp="1"/>
          </p:cNvSpPr>
          <p:nvPr userDrawn="1">
            <p:ph type="body" sz="quarter" idx="30"/>
          </p:nvPr>
        </p:nvSpPr>
        <p:spPr>
          <a:xfrm>
            <a:off x="701675" y="6048045"/>
            <a:ext cx="1827138" cy="798872"/>
          </a:xfrm>
          <a:prstGeom prst="rect">
            <a:avLst/>
          </a:prstGeom>
        </p:spPr>
        <p:txBody>
          <a:bodyPr lIns="72000" tIns="36000" rIns="36000" bIns="36000" anchor="t"/>
          <a:lstStyle>
            <a:lvl1pPr marL="0" indent="0" algn="l">
              <a:spcAft>
                <a:spcPts val="300"/>
              </a:spcAft>
              <a:defRPr sz="1200" spc="0" baseline="0">
                <a:solidFill>
                  <a:schemeClr val="tx1"/>
                </a:solidFill>
              </a:defRPr>
            </a:lvl1pPr>
            <a:lvl2pPr indent="0" algn="l">
              <a:spcAft>
                <a:spcPts val="300"/>
              </a:spcAft>
              <a:defRPr/>
            </a:lvl2pPr>
          </a:lstStyle>
          <a:p>
            <a:pPr lvl="0"/>
            <a:r>
              <a:rPr lang="de-DE"/>
              <a:t>Mastertextformat bearbeiten</a:t>
            </a:r>
          </a:p>
        </p:txBody>
      </p:sp>
      <p:sp>
        <p:nvSpPr>
          <p:cNvPr id="117" name="Textplatzhalter 2">
            <a:extLst>
              <a:ext uri="{FF2B5EF4-FFF2-40B4-BE49-F238E27FC236}">
                <a16:creationId xmlns:a16="http://schemas.microsoft.com/office/drawing/2014/main" id="{623EA0E3-D210-4B7F-844B-68A313606BDA}"/>
              </a:ext>
            </a:extLst>
          </p:cNvPr>
          <p:cNvSpPr>
            <a:spLocks noGrp="1"/>
          </p:cNvSpPr>
          <p:nvPr userDrawn="1">
            <p:ph type="body" sz="quarter" idx="31"/>
          </p:nvPr>
        </p:nvSpPr>
        <p:spPr>
          <a:xfrm>
            <a:off x="2540787" y="6048045"/>
            <a:ext cx="4588601" cy="798872"/>
          </a:xfrm>
          <a:prstGeom prst="rect">
            <a:avLst/>
          </a:prstGeom>
        </p:spPr>
        <p:txBody>
          <a:bodyPr lIns="72000" tIns="36000" rIns="36000" bIns="36000" anchor="t"/>
          <a:lstStyle>
            <a:lvl1pPr marL="0" indent="0" algn="l">
              <a:spcAft>
                <a:spcPts val="300"/>
              </a:spcAft>
              <a:defRPr sz="1200" spc="0" baseline="0">
                <a:solidFill>
                  <a:schemeClr val="tx1"/>
                </a:solidFill>
              </a:defRPr>
            </a:lvl1pPr>
            <a:lvl2pPr indent="0" algn="l">
              <a:spcAft>
                <a:spcPts val="300"/>
              </a:spcAft>
              <a:defRPr/>
            </a:lvl2pPr>
          </a:lstStyle>
          <a:p>
            <a:pPr lvl="0"/>
            <a:r>
              <a:rPr lang="de-DE"/>
              <a:t>Mastertextformat bearbeiten</a:t>
            </a:r>
          </a:p>
        </p:txBody>
      </p:sp>
      <p:sp>
        <p:nvSpPr>
          <p:cNvPr id="118" name="Textplatzhalter 2">
            <a:extLst>
              <a:ext uri="{FF2B5EF4-FFF2-40B4-BE49-F238E27FC236}">
                <a16:creationId xmlns:a16="http://schemas.microsoft.com/office/drawing/2014/main" id="{E9A9F3FA-1560-441A-8CE7-0B15E6377170}"/>
              </a:ext>
            </a:extLst>
          </p:cNvPr>
          <p:cNvSpPr>
            <a:spLocks noGrp="1"/>
          </p:cNvSpPr>
          <p:nvPr userDrawn="1">
            <p:ph type="body" sz="quarter" idx="32" hasCustomPrompt="1"/>
          </p:nvPr>
        </p:nvSpPr>
        <p:spPr>
          <a:xfrm>
            <a:off x="7139004" y="6048045"/>
            <a:ext cx="1416009" cy="798872"/>
          </a:xfrm>
          <a:prstGeom prst="rect">
            <a:avLst/>
          </a:prstGeom>
        </p:spPr>
        <p:txBody>
          <a:bodyPr lIns="72000" tIns="36000" rIns="36000" bIns="36000" anchor="t"/>
          <a:lstStyle>
            <a:lvl1pPr marL="0" indent="0" algn="l">
              <a:spcAft>
                <a:spcPts val="300"/>
              </a:spcAft>
              <a:defRPr sz="1200" spc="0" baseline="0">
                <a:solidFill>
                  <a:schemeClr val="tx1"/>
                </a:solidFill>
              </a:defRPr>
            </a:lvl1pPr>
            <a:lvl2pPr indent="0" algn="l">
              <a:spcAft>
                <a:spcPts val="300"/>
              </a:spcAft>
              <a:defRPr/>
            </a:lvl2pPr>
          </a:lstStyle>
          <a:p>
            <a:pPr lvl="0"/>
            <a:r>
              <a:rPr lang="de-DE" dirty="0"/>
              <a:t>Mastertext bearbeiten</a:t>
            </a:r>
          </a:p>
        </p:txBody>
      </p:sp>
      <p:sp>
        <p:nvSpPr>
          <p:cNvPr id="119" name="Textplatzhalter 2">
            <a:extLst>
              <a:ext uri="{FF2B5EF4-FFF2-40B4-BE49-F238E27FC236}">
                <a16:creationId xmlns:a16="http://schemas.microsoft.com/office/drawing/2014/main" id="{8E2802EE-548D-4FDE-A75C-05AF187D86EE}"/>
              </a:ext>
            </a:extLst>
          </p:cNvPr>
          <p:cNvSpPr>
            <a:spLocks noGrp="1"/>
          </p:cNvSpPr>
          <p:nvPr userDrawn="1">
            <p:ph type="body" sz="quarter" idx="33" hasCustomPrompt="1"/>
          </p:nvPr>
        </p:nvSpPr>
        <p:spPr>
          <a:xfrm>
            <a:off x="8566987" y="6048045"/>
            <a:ext cx="1413596" cy="798872"/>
          </a:xfrm>
          <a:prstGeom prst="rect">
            <a:avLst/>
          </a:prstGeom>
        </p:spPr>
        <p:txBody>
          <a:bodyPr lIns="72000" tIns="36000" rIns="36000" bIns="36000" anchor="t">
            <a:normAutofit/>
          </a:bodyPr>
          <a:lstStyle>
            <a:lvl1pPr indent="0" algn="l">
              <a:spcAft>
                <a:spcPts val="300"/>
              </a:spcAft>
              <a:defRPr lang="de-DE" sz="1200" kern="1200" spc="0" baseline="0" dirty="0" smtClean="0">
                <a:solidFill>
                  <a:schemeClr val="tx1"/>
                </a:solidFill>
                <a:latin typeface="+mj-lt"/>
                <a:ea typeface="+mn-ea"/>
                <a:cs typeface="+mn-cs"/>
              </a:defRPr>
            </a:lvl1pPr>
            <a:lvl2pPr indent="0" algn="l">
              <a:spcAft>
                <a:spcPts val="300"/>
              </a:spcAft>
              <a:defRPr/>
            </a:lvl2pPr>
          </a:lstStyle>
          <a:p>
            <a:pPr lvl="0"/>
            <a:r>
              <a:rPr lang="de-DE" dirty="0"/>
              <a:t>Mastertext bearbeiten</a:t>
            </a:r>
          </a:p>
        </p:txBody>
      </p:sp>
    </p:spTree>
    <p:extLst>
      <p:ext uri="{BB962C8B-B14F-4D97-AF65-F5344CB8AC3E}">
        <p14:creationId xmlns:p14="http://schemas.microsoft.com/office/powerpoint/2010/main" val="4234052374"/>
      </p:ext>
    </p:extLst>
  </p:cSld>
  <p:clrMapOvr>
    <a:masterClrMapping/>
  </p:clrMapOvr>
  <p:extLst mod="1">
    <p:ext uri="{DCECCB84-F9BA-43D5-87BE-67443E8EF086}">
      <p15:sldGuideLst xmlns:p15="http://schemas.microsoft.com/office/powerpoint/2012/main">
        <p15:guide id="1" pos="442">
          <p15:clr>
            <a:srgbClr val="FBAE40"/>
          </p15:clr>
        </p15:guide>
        <p15:guide id="2" pos="6293">
          <p15:clr>
            <a:srgbClr val="FBAE40"/>
          </p15:clr>
        </p15:guide>
        <p15:guide id="3" orient="horz" pos="4309">
          <p15:clr>
            <a:srgbClr val="FBAE40"/>
          </p15:clr>
        </p15:guide>
        <p15:guide id="4" orient="horz" pos="1066">
          <p15:clr>
            <a:srgbClr val="FBAE40"/>
          </p15:clr>
        </p15:guide>
        <p15:guide id="5" orient="horz" pos="861">
          <p15:clr>
            <a:srgbClr val="FBAE40"/>
          </p15:clr>
        </p15:guide>
        <p15:guide id="6" orient="horz" pos="431">
          <p15:clr>
            <a:srgbClr val="FBAE40"/>
          </p15:clr>
        </p15:guide>
        <p15:guide id="7" orient="horz" pos="1814" userDrawn="1">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49 Folie für Zitat oder Fazit">
    <p:spTree>
      <p:nvGrpSpPr>
        <p:cNvPr id="1" name=""/>
        <p:cNvGrpSpPr/>
        <p:nvPr/>
      </p:nvGrpSpPr>
      <p:grpSpPr>
        <a:xfrm>
          <a:off x="0" y="0"/>
          <a:ext cx="0" cy="0"/>
          <a:chOff x="0" y="0"/>
          <a:chExt cx="0" cy="0"/>
        </a:xfrm>
      </p:grpSpPr>
      <p:sp>
        <p:nvSpPr>
          <p:cNvPr id="3" name="Rechteck 2">
            <a:extLst>
              <a:ext uri="{FF2B5EF4-FFF2-40B4-BE49-F238E27FC236}">
                <a16:creationId xmlns:a16="http://schemas.microsoft.com/office/drawing/2014/main" id="{29605962-CE31-458B-B639-4426BF2677C6}"/>
              </a:ext>
            </a:extLst>
          </p:cNvPr>
          <p:cNvSpPr/>
          <p:nvPr userDrawn="1"/>
        </p:nvSpPr>
        <p:spPr>
          <a:xfrm>
            <a:off x="488541" y="-1312414"/>
            <a:ext cx="1208985" cy="3785652"/>
          </a:xfrm>
          <a:prstGeom prst="rect">
            <a:avLst/>
          </a:prstGeom>
        </p:spPr>
        <p:txBody>
          <a:bodyPr wrap="none">
            <a:spAutoFit/>
          </a:bodyPr>
          <a:lstStyle/>
          <a:p>
            <a:r>
              <a:rPr lang="de-DE" sz="24000" dirty="0">
                <a:solidFill>
                  <a:schemeClr val="accent1"/>
                </a:solidFill>
              </a:rPr>
              <a:t>„</a:t>
            </a:r>
            <a:endParaRPr lang="de-DE" sz="24000" dirty="0"/>
          </a:p>
        </p:txBody>
      </p:sp>
      <p:sp>
        <p:nvSpPr>
          <p:cNvPr id="6" name="Textplatzhalter 5">
            <a:extLst>
              <a:ext uri="{FF2B5EF4-FFF2-40B4-BE49-F238E27FC236}">
                <a16:creationId xmlns:a16="http://schemas.microsoft.com/office/drawing/2014/main" id="{93AC362A-5B34-4CCB-A17D-CDC89585B04B}"/>
              </a:ext>
            </a:extLst>
          </p:cNvPr>
          <p:cNvSpPr>
            <a:spLocks noGrp="1"/>
          </p:cNvSpPr>
          <p:nvPr>
            <p:ph type="body" sz="quarter" idx="10" hasCustomPrompt="1"/>
          </p:nvPr>
        </p:nvSpPr>
        <p:spPr>
          <a:xfrm>
            <a:off x="1770357" y="1507195"/>
            <a:ext cx="6456069" cy="4906802"/>
          </a:xfrm>
          <a:prstGeom prst="rect">
            <a:avLst/>
          </a:prstGeom>
        </p:spPr>
        <p:txBody>
          <a:bodyPr wrap="square">
            <a:noAutofit/>
          </a:bodyPr>
          <a:lstStyle>
            <a:lvl1pPr>
              <a:defRPr lang="de-DE" sz="4800" i="1" dirty="0">
                <a:solidFill>
                  <a:schemeClr val="accent1"/>
                </a:solidFill>
                <a:latin typeface="+mn-lt"/>
              </a:defRPr>
            </a:lvl1pPr>
          </a:lstStyle>
          <a:p>
            <a:pPr marL="0" lvl="0"/>
            <a:r>
              <a:rPr lang="de-DE" dirty="0"/>
              <a:t>Hier können Sie ein Fazit, eine Kernaussage oder ein Zitat eintragen</a:t>
            </a:r>
          </a:p>
        </p:txBody>
      </p:sp>
    </p:spTree>
    <p:extLst>
      <p:ext uri="{BB962C8B-B14F-4D97-AF65-F5344CB8AC3E}">
        <p14:creationId xmlns:p14="http://schemas.microsoft.com/office/powerpoint/2010/main" val="2618004622"/>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50 Kontaktdaten mit Bild (w)">
    <p:spTree>
      <p:nvGrpSpPr>
        <p:cNvPr id="1" name=""/>
        <p:cNvGrpSpPr/>
        <p:nvPr/>
      </p:nvGrpSpPr>
      <p:grpSpPr>
        <a:xfrm>
          <a:off x="0" y="0"/>
          <a:ext cx="0" cy="0"/>
          <a:chOff x="0" y="0"/>
          <a:chExt cx="0" cy="0"/>
        </a:xfrm>
      </p:grpSpPr>
      <p:sp>
        <p:nvSpPr>
          <p:cNvPr id="23" name="Rechteck 22">
            <a:extLst>
              <a:ext uri="{FF2B5EF4-FFF2-40B4-BE49-F238E27FC236}">
                <a16:creationId xmlns:a16="http://schemas.microsoft.com/office/drawing/2014/main" id="{9125B9C9-6B21-4576-B487-D81518149E57}"/>
              </a:ext>
            </a:extLst>
          </p:cNvPr>
          <p:cNvSpPr/>
          <p:nvPr userDrawn="1"/>
        </p:nvSpPr>
        <p:spPr>
          <a:xfrm>
            <a:off x="711717" y="969233"/>
            <a:ext cx="5944769" cy="400110"/>
          </a:xfrm>
          <a:prstGeom prst="rect">
            <a:avLst/>
          </a:prstGeom>
        </p:spPr>
        <p:txBody>
          <a:bodyPr wrap="none" lIns="0" tIns="0" rIns="0" bIns="0" anchor="b">
            <a:spAutoFit/>
          </a:bodyPr>
          <a:lstStyle/>
          <a:p>
            <a:r>
              <a:rPr lang="de-DE" sz="2600" kern="1200" spc="150" baseline="0" dirty="0">
                <a:solidFill>
                  <a:schemeClr val="tx2"/>
                </a:solidFill>
                <a:latin typeface="+mj-lt"/>
                <a:ea typeface="+mj-ea"/>
                <a:cs typeface="+mj-cs"/>
                <a:sym typeface="+mj-lt"/>
              </a:rPr>
              <a:t>Ihre persönliche Ansprechpartnerin:</a:t>
            </a:r>
          </a:p>
        </p:txBody>
      </p:sp>
      <p:sp>
        <p:nvSpPr>
          <p:cNvPr id="19" name="Bildplatzhalter 10">
            <a:extLst>
              <a:ext uri="{FF2B5EF4-FFF2-40B4-BE49-F238E27FC236}">
                <a16:creationId xmlns:a16="http://schemas.microsoft.com/office/drawing/2014/main" id="{6B680E9C-986C-4A42-AC8B-6D5B18DA3FB3}"/>
              </a:ext>
            </a:extLst>
          </p:cNvPr>
          <p:cNvSpPr>
            <a:spLocks noGrp="1"/>
          </p:cNvSpPr>
          <p:nvPr>
            <p:ph type="pic" sz="quarter" idx="11" hasCustomPrompt="1"/>
          </p:nvPr>
        </p:nvSpPr>
        <p:spPr>
          <a:xfrm>
            <a:off x="7383462" y="2673351"/>
            <a:ext cx="2412000" cy="4140000"/>
          </a:xfrm>
          <a:prstGeom prst="rect">
            <a:avLst/>
          </a:prstGeom>
        </p:spPr>
        <p:txBody>
          <a:bodyPr anchor="ctr">
            <a:noAutofit/>
          </a:bodyPr>
          <a:lstStyle>
            <a:lvl1pPr algn="ctr">
              <a:defRPr/>
            </a:lvl1pPr>
          </a:lstStyle>
          <a:p>
            <a:r>
              <a:rPr lang="de-DE" dirty="0"/>
              <a:t>ggf. Bild durch Klicken auf Symbol hinzufügen</a:t>
            </a:r>
          </a:p>
        </p:txBody>
      </p:sp>
      <p:sp>
        <p:nvSpPr>
          <p:cNvPr id="20" name="Textplatzhalter 14">
            <a:extLst>
              <a:ext uri="{FF2B5EF4-FFF2-40B4-BE49-F238E27FC236}">
                <a16:creationId xmlns:a16="http://schemas.microsoft.com/office/drawing/2014/main" id="{2145CF78-4E2B-492A-9BB6-7749D5C46DBC}"/>
              </a:ext>
            </a:extLst>
          </p:cNvPr>
          <p:cNvSpPr>
            <a:spLocks noGrp="1"/>
          </p:cNvSpPr>
          <p:nvPr>
            <p:ph type="body" sz="quarter" idx="12" hasCustomPrompt="1"/>
          </p:nvPr>
        </p:nvSpPr>
        <p:spPr>
          <a:xfrm>
            <a:off x="5140325" y="4056063"/>
            <a:ext cx="2660650" cy="300731"/>
          </a:xfrm>
          <a:prstGeom prst="rect">
            <a:avLst/>
          </a:prstGeom>
        </p:spPr>
        <p:txBody>
          <a:bodyPr anchor="b">
            <a:noAutofit/>
          </a:bodyPr>
          <a:lstStyle>
            <a:lvl1pPr>
              <a:defRPr lang="de-DE" sz="1600" baseline="0" dirty="0">
                <a:solidFill>
                  <a:schemeClr val="tx2"/>
                </a:solidFill>
                <a:latin typeface="+mj-lt"/>
              </a:defRPr>
            </a:lvl1pPr>
            <a:lvl2pPr marL="0" indent="0">
              <a:buNone/>
              <a:defRPr baseline="0">
                <a:solidFill>
                  <a:schemeClr val="accent2"/>
                </a:solidFill>
              </a:defRPr>
            </a:lvl2pPr>
          </a:lstStyle>
          <a:p>
            <a:pPr lvl="0"/>
            <a:r>
              <a:rPr lang="de-DE" dirty="0"/>
              <a:t>Vorname, Nachname</a:t>
            </a:r>
          </a:p>
        </p:txBody>
      </p:sp>
      <p:sp>
        <p:nvSpPr>
          <p:cNvPr id="21" name="Träne 20">
            <a:extLst>
              <a:ext uri="{FF2B5EF4-FFF2-40B4-BE49-F238E27FC236}">
                <a16:creationId xmlns:a16="http://schemas.microsoft.com/office/drawing/2014/main" id="{C430CB5B-4364-478E-84F8-9FA11FE1BAA3}"/>
              </a:ext>
            </a:extLst>
          </p:cNvPr>
          <p:cNvSpPr/>
          <p:nvPr userDrawn="1"/>
        </p:nvSpPr>
        <p:spPr>
          <a:xfrm rot="5400000">
            <a:off x="4824591" y="1676328"/>
            <a:ext cx="5142353" cy="5186065"/>
          </a:xfrm>
          <a:prstGeom prst="teardrop">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noAutofit/>
          </a:bodyPr>
          <a:lstStyle/>
          <a:p>
            <a:pPr marL="99377" algn="r">
              <a:spcAft>
                <a:spcPts val="1295"/>
              </a:spcAft>
            </a:pPr>
            <a:endParaRPr lang="de-DE" sz="1619" spc="324" dirty="0">
              <a:solidFill>
                <a:schemeClr val="tx2"/>
              </a:solidFill>
            </a:endParaRPr>
          </a:p>
        </p:txBody>
      </p:sp>
      <p:sp>
        <p:nvSpPr>
          <p:cNvPr id="22" name="Textplatzhalter 16">
            <a:extLst>
              <a:ext uri="{FF2B5EF4-FFF2-40B4-BE49-F238E27FC236}">
                <a16:creationId xmlns:a16="http://schemas.microsoft.com/office/drawing/2014/main" id="{5BA83E59-1527-4EBE-906B-5667BE36314B}"/>
              </a:ext>
            </a:extLst>
          </p:cNvPr>
          <p:cNvSpPr>
            <a:spLocks noGrp="1"/>
          </p:cNvSpPr>
          <p:nvPr>
            <p:ph type="body" sz="quarter" idx="15" hasCustomPrompt="1"/>
          </p:nvPr>
        </p:nvSpPr>
        <p:spPr>
          <a:xfrm>
            <a:off x="5140325" y="4356100"/>
            <a:ext cx="2660650" cy="349250"/>
          </a:xfrm>
          <a:prstGeom prst="rect">
            <a:avLst/>
          </a:prstGeom>
        </p:spPr>
        <p:txBody>
          <a:bodyPr>
            <a:noAutofit/>
          </a:bodyPr>
          <a:lstStyle>
            <a:lvl1pPr>
              <a:defRPr sz="1200" spc="50" baseline="0">
                <a:solidFill>
                  <a:schemeClr val="bg1">
                    <a:lumMod val="75000"/>
                  </a:schemeClr>
                </a:solidFill>
                <a:latin typeface="+mn-lt"/>
              </a:defRPr>
            </a:lvl1pPr>
            <a:lvl2pPr>
              <a:defRPr sz="1100">
                <a:solidFill>
                  <a:schemeClr val="accent2"/>
                </a:solidFill>
              </a:defRPr>
            </a:lvl2pPr>
            <a:lvl3pPr>
              <a:defRPr sz="1100">
                <a:solidFill>
                  <a:schemeClr val="accent2"/>
                </a:solidFill>
              </a:defRPr>
            </a:lvl3pPr>
            <a:lvl4pPr>
              <a:defRPr sz="1100">
                <a:solidFill>
                  <a:schemeClr val="accent2"/>
                </a:solidFill>
              </a:defRPr>
            </a:lvl4pPr>
            <a:lvl5pPr>
              <a:defRPr sz="1100">
                <a:solidFill>
                  <a:schemeClr val="accent2"/>
                </a:solidFill>
              </a:defRPr>
            </a:lvl5pPr>
          </a:lstStyle>
          <a:p>
            <a:pPr lvl="0"/>
            <a:r>
              <a:rPr lang="de-DE" dirty="0"/>
              <a:t>Position bzw. Funktion /Region</a:t>
            </a:r>
          </a:p>
        </p:txBody>
      </p:sp>
      <p:sp>
        <p:nvSpPr>
          <p:cNvPr id="24" name="Textfeld 23">
            <a:extLst>
              <a:ext uri="{FF2B5EF4-FFF2-40B4-BE49-F238E27FC236}">
                <a16:creationId xmlns:a16="http://schemas.microsoft.com/office/drawing/2014/main" id="{E85AD9B6-73A6-4561-B961-487FB3E1C4AD}"/>
              </a:ext>
            </a:extLst>
          </p:cNvPr>
          <p:cNvSpPr txBox="1"/>
          <p:nvPr userDrawn="1"/>
        </p:nvSpPr>
        <p:spPr>
          <a:xfrm>
            <a:off x="1460022" y="1704996"/>
            <a:ext cx="2208494" cy="213969"/>
          </a:xfrm>
          <a:prstGeom prst="rect">
            <a:avLst/>
          </a:prstGeom>
          <a:noFill/>
        </p:spPr>
        <p:txBody>
          <a:bodyPr wrap="square" lIns="0" tIns="0" rIns="0" bIns="0" rtlCol="0">
            <a:noAutofit/>
          </a:bodyPr>
          <a:lstStyle/>
          <a:p>
            <a:pPr marL="197040" marR="0" lvl="0" indent="-190187" algn="l" defTabSz="995507" rtl="0" eaLnBrk="1" fontAlgn="auto" latinLnBrk="0" hangingPunct="1">
              <a:lnSpc>
                <a:spcPts val="1786"/>
              </a:lnSpc>
              <a:spcBef>
                <a:spcPts val="0"/>
              </a:spcBef>
              <a:spcAft>
                <a:spcPts val="648"/>
              </a:spcAft>
              <a:buClrTx/>
              <a:buSzTx/>
              <a:buFontTx/>
              <a:buNone/>
              <a:tabLst/>
              <a:defRPr/>
            </a:pPr>
            <a:r>
              <a:rPr kumimoji="0" lang="de-DE" sz="1600" b="0" i="0" u="none" strike="noStrike" kern="1200" cap="none" spc="100" normalizeH="0" baseline="0" noProof="0" dirty="0">
                <a:ln>
                  <a:noFill/>
                </a:ln>
                <a:solidFill>
                  <a:schemeClr val="tx2"/>
                </a:solidFill>
                <a:effectLst/>
                <a:uLnTx/>
                <a:uFillTx/>
                <a:latin typeface="+mj-lt"/>
                <a:ea typeface="+mn-ea"/>
                <a:cs typeface="+mn-cs"/>
              </a:rPr>
              <a:t>E-Mail</a:t>
            </a:r>
          </a:p>
        </p:txBody>
      </p:sp>
      <p:sp>
        <p:nvSpPr>
          <p:cNvPr id="25" name="Textfeld 24">
            <a:extLst>
              <a:ext uri="{FF2B5EF4-FFF2-40B4-BE49-F238E27FC236}">
                <a16:creationId xmlns:a16="http://schemas.microsoft.com/office/drawing/2014/main" id="{8D04C0D6-18E3-4A8D-8819-40EA98BBFF42}"/>
              </a:ext>
            </a:extLst>
          </p:cNvPr>
          <p:cNvSpPr txBox="1"/>
          <p:nvPr userDrawn="1"/>
        </p:nvSpPr>
        <p:spPr>
          <a:xfrm>
            <a:off x="1460022" y="2661117"/>
            <a:ext cx="591252" cy="208199"/>
          </a:xfrm>
          <a:prstGeom prst="rect">
            <a:avLst/>
          </a:prstGeom>
          <a:noFill/>
        </p:spPr>
        <p:txBody>
          <a:bodyPr wrap="none" lIns="0" tIns="0" rIns="0" bIns="0" rtlCol="0">
            <a:noAutofit/>
          </a:bodyPr>
          <a:lstStyle/>
          <a:p>
            <a:pPr marL="197040" marR="0" lvl="0" indent="-190187" algn="l" defTabSz="995507" rtl="0" eaLnBrk="1" fontAlgn="auto" latinLnBrk="0" hangingPunct="1">
              <a:lnSpc>
                <a:spcPts val="1786"/>
              </a:lnSpc>
              <a:spcBef>
                <a:spcPts val="0"/>
              </a:spcBef>
              <a:spcAft>
                <a:spcPts val="648"/>
              </a:spcAft>
              <a:buClrTx/>
              <a:buSzTx/>
              <a:buFontTx/>
              <a:buNone/>
              <a:tabLst/>
              <a:defRPr/>
            </a:pPr>
            <a:r>
              <a:rPr kumimoji="0" lang="de-DE" sz="1600" b="0" i="0" u="none" strike="noStrike" kern="1200" cap="none" spc="100" normalizeH="0" baseline="0" noProof="0" dirty="0">
                <a:ln>
                  <a:noFill/>
                </a:ln>
                <a:solidFill>
                  <a:srgbClr val="1E325F"/>
                </a:solidFill>
                <a:effectLst/>
                <a:uLnTx/>
                <a:uFillTx/>
                <a:latin typeface="+mj-lt"/>
                <a:ea typeface="+mn-ea"/>
                <a:cs typeface="+mn-cs"/>
              </a:rPr>
              <a:t>Telefon</a:t>
            </a:r>
          </a:p>
        </p:txBody>
      </p:sp>
      <p:sp>
        <p:nvSpPr>
          <p:cNvPr id="27" name="Träne 26">
            <a:extLst>
              <a:ext uri="{FF2B5EF4-FFF2-40B4-BE49-F238E27FC236}">
                <a16:creationId xmlns:a16="http://schemas.microsoft.com/office/drawing/2014/main" id="{DCC06460-F33A-4DB0-AFE4-2AF2260998E6}"/>
              </a:ext>
            </a:extLst>
          </p:cNvPr>
          <p:cNvSpPr/>
          <p:nvPr userDrawn="1"/>
        </p:nvSpPr>
        <p:spPr>
          <a:xfrm rot="5400000">
            <a:off x="718529" y="2650158"/>
            <a:ext cx="563105" cy="584113"/>
          </a:xfrm>
          <a:prstGeom prst="teardrop">
            <a:avLst/>
          </a:prstGeom>
          <a:solidFill>
            <a:schemeClr val="accent3">
              <a:lumMod val="20000"/>
              <a:lumOff val="8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noAutofit/>
          </a:bodyPr>
          <a:lstStyle/>
          <a:p>
            <a:pPr marL="99377" algn="r">
              <a:spcAft>
                <a:spcPts val="1295"/>
              </a:spcAft>
            </a:pPr>
            <a:endParaRPr lang="de-DE" sz="1619" spc="324" dirty="0">
              <a:solidFill>
                <a:schemeClr val="tx2"/>
              </a:solidFill>
            </a:endParaRPr>
          </a:p>
        </p:txBody>
      </p:sp>
      <p:sp>
        <p:nvSpPr>
          <p:cNvPr id="28" name="Träne 27">
            <a:extLst>
              <a:ext uri="{FF2B5EF4-FFF2-40B4-BE49-F238E27FC236}">
                <a16:creationId xmlns:a16="http://schemas.microsoft.com/office/drawing/2014/main" id="{6A806FD8-396A-4FA6-A149-B2C4BC360A59}"/>
              </a:ext>
            </a:extLst>
          </p:cNvPr>
          <p:cNvSpPr/>
          <p:nvPr userDrawn="1"/>
        </p:nvSpPr>
        <p:spPr>
          <a:xfrm rot="5400000">
            <a:off x="718529" y="1692248"/>
            <a:ext cx="563104" cy="584112"/>
          </a:xfrm>
          <a:prstGeom prst="teardrop">
            <a:avLst/>
          </a:prstGeom>
          <a:solidFill>
            <a:schemeClr val="accent3">
              <a:lumMod val="20000"/>
              <a:lumOff val="8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noAutofit/>
          </a:bodyPr>
          <a:lstStyle/>
          <a:p>
            <a:pPr marL="99377" algn="r">
              <a:spcAft>
                <a:spcPts val="1295"/>
              </a:spcAft>
            </a:pPr>
            <a:endParaRPr lang="de-DE" sz="1619" spc="324" dirty="0">
              <a:solidFill>
                <a:schemeClr val="tx2"/>
              </a:solidFill>
            </a:endParaRPr>
          </a:p>
        </p:txBody>
      </p:sp>
      <p:sp>
        <p:nvSpPr>
          <p:cNvPr id="33" name="Träne 32">
            <a:extLst>
              <a:ext uri="{FF2B5EF4-FFF2-40B4-BE49-F238E27FC236}">
                <a16:creationId xmlns:a16="http://schemas.microsoft.com/office/drawing/2014/main" id="{017BD7DF-6706-4532-94DC-E163FA0CC92E}"/>
              </a:ext>
            </a:extLst>
          </p:cNvPr>
          <p:cNvSpPr/>
          <p:nvPr userDrawn="1"/>
        </p:nvSpPr>
        <p:spPr>
          <a:xfrm rot="5400000">
            <a:off x="718529" y="3612089"/>
            <a:ext cx="563104" cy="584112"/>
          </a:xfrm>
          <a:prstGeom prst="teardrop">
            <a:avLst/>
          </a:prstGeom>
          <a:solidFill>
            <a:schemeClr val="accent3">
              <a:lumMod val="20000"/>
              <a:lumOff val="8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noAutofit/>
          </a:bodyPr>
          <a:lstStyle/>
          <a:p>
            <a:pPr marL="99377" algn="r">
              <a:spcAft>
                <a:spcPts val="1295"/>
              </a:spcAft>
            </a:pPr>
            <a:endParaRPr lang="de-DE" sz="1619" spc="324" dirty="0">
              <a:solidFill>
                <a:schemeClr val="tx2"/>
              </a:solidFill>
            </a:endParaRPr>
          </a:p>
        </p:txBody>
      </p:sp>
      <p:sp>
        <p:nvSpPr>
          <p:cNvPr id="35" name="Textplatzhalter 4">
            <a:extLst>
              <a:ext uri="{FF2B5EF4-FFF2-40B4-BE49-F238E27FC236}">
                <a16:creationId xmlns:a16="http://schemas.microsoft.com/office/drawing/2014/main" id="{36E7E71D-3284-4690-A28D-BE499904C104}"/>
              </a:ext>
            </a:extLst>
          </p:cNvPr>
          <p:cNvSpPr>
            <a:spLocks noGrp="1"/>
          </p:cNvSpPr>
          <p:nvPr>
            <p:ph type="body" sz="quarter" idx="17" hasCustomPrompt="1"/>
          </p:nvPr>
        </p:nvSpPr>
        <p:spPr>
          <a:xfrm>
            <a:off x="1460022" y="1881284"/>
            <a:ext cx="3960000" cy="254000"/>
          </a:xfrm>
          <a:prstGeom prst="rect">
            <a:avLst/>
          </a:prstGeom>
        </p:spPr>
        <p:txBody>
          <a:bodyPr lIns="0" tIns="108000" rIns="0" bIns="0">
            <a:noAutofit/>
          </a:bodyPr>
          <a:lstStyle>
            <a:lvl1pPr>
              <a:lnSpc>
                <a:spcPct val="100000"/>
              </a:lnSpc>
              <a:defRPr sz="1400" spc="0" baseline="0">
                <a:solidFill>
                  <a:schemeClr val="tx1"/>
                </a:solidFill>
              </a:defRPr>
            </a:lvl1pPr>
            <a:lvl2pPr>
              <a:lnSpc>
                <a:spcPct val="100000"/>
              </a:lnSpc>
              <a:defRPr sz="1400" spc="50" baseline="0">
                <a:solidFill>
                  <a:schemeClr val="tx1"/>
                </a:solidFill>
              </a:defRPr>
            </a:lvl2pPr>
            <a:lvl3pPr>
              <a:lnSpc>
                <a:spcPct val="100000"/>
              </a:lnSpc>
              <a:defRPr sz="1400" spc="50" baseline="0">
                <a:solidFill>
                  <a:schemeClr val="tx1"/>
                </a:solidFill>
              </a:defRPr>
            </a:lvl3pPr>
            <a:lvl4pPr>
              <a:lnSpc>
                <a:spcPct val="100000"/>
              </a:lnSpc>
              <a:defRPr sz="1400" spc="50" baseline="0">
                <a:solidFill>
                  <a:schemeClr val="tx1"/>
                </a:solidFill>
              </a:defRPr>
            </a:lvl4pPr>
            <a:lvl5pPr>
              <a:lnSpc>
                <a:spcPct val="100000"/>
              </a:lnSpc>
              <a:defRPr sz="1400" spc="50" baseline="0">
                <a:solidFill>
                  <a:schemeClr val="tx1"/>
                </a:solidFill>
              </a:defRPr>
            </a:lvl5pPr>
          </a:lstStyle>
          <a:p>
            <a:pPr lvl="0"/>
            <a:r>
              <a:rPr lang="de-DE" dirty="0"/>
              <a:t>Hier Ihre E-Mail-Adresse eintragen @apobank.de</a:t>
            </a:r>
          </a:p>
        </p:txBody>
      </p:sp>
      <p:sp>
        <p:nvSpPr>
          <p:cNvPr id="36" name="Textplatzhalter 4">
            <a:extLst>
              <a:ext uri="{FF2B5EF4-FFF2-40B4-BE49-F238E27FC236}">
                <a16:creationId xmlns:a16="http://schemas.microsoft.com/office/drawing/2014/main" id="{AD7E7E1A-D00C-4828-85BD-C8FBD186873E}"/>
              </a:ext>
            </a:extLst>
          </p:cNvPr>
          <p:cNvSpPr>
            <a:spLocks noGrp="1"/>
          </p:cNvSpPr>
          <p:nvPr>
            <p:ph type="body" sz="quarter" idx="18" hasCustomPrompt="1"/>
          </p:nvPr>
        </p:nvSpPr>
        <p:spPr>
          <a:xfrm>
            <a:off x="1460022" y="2840571"/>
            <a:ext cx="3420000" cy="254000"/>
          </a:xfrm>
          <a:prstGeom prst="rect">
            <a:avLst/>
          </a:prstGeom>
        </p:spPr>
        <p:txBody>
          <a:bodyPr lIns="0" tIns="108000" rIns="0" bIns="0">
            <a:noAutofit/>
          </a:bodyPr>
          <a:lstStyle>
            <a:lvl1pPr>
              <a:lnSpc>
                <a:spcPct val="100000"/>
              </a:lnSpc>
              <a:defRPr sz="1400" spc="0" baseline="0">
                <a:solidFill>
                  <a:schemeClr val="tx1"/>
                </a:solidFill>
              </a:defRPr>
            </a:lvl1pPr>
            <a:lvl2pPr>
              <a:lnSpc>
                <a:spcPct val="100000"/>
              </a:lnSpc>
              <a:defRPr sz="1400" spc="50" baseline="0">
                <a:solidFill>
                  <a:schemeClr val="tx1"/>
                </a:solidFill>
              </a:defRPr>
            </a:lvl2pPr>
            <a:lvl3pPr>
              <a:lnSpc>
                <a:spcPct val="100000"/>
              </a:lnSpc>
              <a:defRPr sz="1400" spc="50" baseline="0">
                <a:solidFill>
                  <a:schemeClr val="tx1"/>
                </a:solidFill>
              </a:defRPr>
            </a:lvl3pPr>
            <a:lvl4pPr>
              <a:lnSpc>
                <a:spcPct val="100000"/>
              </a:lnSpc>
              <a:defRPr sz="1400" spc="50" baseline="0">
                <a:solidFill>
                  <a:schemeClr val="tx1"/>
                </a:solidFill>
              </a:defRPr>
            </a:lvl4pPr>
            <a:lvl5pPr>
              <a:lnSpc>
                <a:spcPct val="100000"/>
              </a:lnSpc>
              <a:defRPr sz="1400" spc="50" baseline="0">
                <a:solidFill>
                  <a:schemeClr val="tx1"/>
                </a:solidFill>
              </a:defRPr>
            </a:lvl5pPr>
          </a:lstStyle>
          <a:p>
            <a:pPr lvl="0"/>
            <a:r>
              <a:rPr lang="de-DE" dirty="0"/>
              <a:t>Ihre Rufnummer Festnetz (Durchwahl) oder mobil</a:t>
            </a:r>
          </a:p>
        </p:txBody>
      </p:sp>
      <p:pic>
        <p:nvPicPr>
          <p:cNvPr id="49" name="Bild 19">
            <a:extLst>
              <a:ext uri="{FF2B5EF4-FFF2-40B4-BE49-F238E27FC236}">
                <a16:creationId xmlns:a16="http://schemas.microsoft.com/office/drawing/2014/main" id="{60CCF83F-26AC-4E21-8E40-35B5184CB4A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a:off x="881444" y="1894304"/>
            <a:ext cx="237273" cy="180000"/>
          </a:xfrm>
          <a:prstGeom prst="rect">
            <a:avLst/>
          </a:prstGeom>
        </p:spPr>
      </p:pic>
      <p:pic>
        <p:nvPicPr>
          <p:cNvPr id="50" name="Bild 24">
            <a:extLst>
              <a:ext uri="{FF2B5EF4-FFF2-40B4-BE49-F238E27FC236}">
                <a16:creationId xmlns:a16="http://schemas.microsoft.com/office/drawing/2014/main" id="{2ACC6E53-12DF-41F5-90B3-334BAED9C5D5}"/>
              </a:ext>
            </a:extLst>
          </p:cNvPr>
          <p:cNvPicPr>
            <a:picLocks noChangeAspect="1"/>
          </p:cNvPicPr>
          <p:nvPr userDrawn="1"/>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81444" y="3743082"/>
            <a:ext cx="245700" cy="324000"/>
          </a:xfrm>
          <a:prstGeom prst="rect">
            <a:avLst/>
          </a:prstGeom>
        </p:spPr>
      </p:pic>
      <p:pic>
        <p:nvPicPr>
          <p:cNvPr id="51" name="Bild 26">
            <a:extLst>
              <a:ext uri="{FF2B5EF4-FFF2-40B4-BE49-F238E27FC236}">
                <a16:creationId xmlns:a16="http://schemas.microsoft.com/office/drawing/2014/main" id="{E04FD642-D889-4BC5-8163-1BFA3B27593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080" y="2780214"/>
            <a:ext cx="324000" cy="324000"/>
          </a:xfrm>
          <a:prstGeom prst="rect">
            <a:avLst/>
          </a:prstGeom>
        </p:spPr>
      </p:pic>
      <p:sp>
        <p:nvSpPr>
          <p:cNvPr id="26" name="Textfeld 25">
            <a:extLst>
              <a:ext uri="{FF2B5EF4-FFF2-40B4-BE49-F238E27FC236}">
                <a16:creationId xmlns:a16="http://schemas.microsoft.com/office/drawing/2014/main" id="{71BF5615-C457-4FE9-87B6-AA18CA4A9CE4}"/>
              </a:ext>
            </a:extLst>
          </p:cNvPr>
          <p:cNvSpPr txBox="1"/>
          <p:nvPr userDrawn="1"/>
        </p:nvSpPr>
        <p:spPr>
          <a:xfrm>
            <a:off x="1458916" y="3773660"/>
            <a:ext cx="2229649" cy="461665"/>
          </a:xfrm>
          <a:prstGeom prst="rect">
            <a:avLst/>
          </a:prstGeom>
          <a:noFill/>
        </p:spPr>
        <p:txBody>
          <a:bodyPr wrap="none" lIns="0" tIns="0" rIns="0" bIns="0" rtlCol="0">
            <a:spAutoFit/>
          </a:bodyPr>
          <a:lstStyle/>
          <a:p>
            <a:pPr marL="0" marR="0" lvl="0" indent="0" algn="l" defTabSz="995507" rtl="0" eaLnBrk="1" fontAlgn="auto" latinLnBrk="0" hangingPunct="1">
              <a:lnSpc>
                <a:spcPts val="1786"/>
              </a:lnSpc>
              <a:spcBef>
                <a:spcPts val="0"/>
              </a:spcBef>
              <a:spcAft>
                <a:spcPts val="648"/>
              </a:spcAft>
              <a:buClrTx/>
              <a:buSzTx/>
              <a:buFontTx/>
              <a:buNone/>
              <a:tabLst/>
              <a:defRPr/>
            </a:pPr>
            <a:r>
              <a:rPr kumimoji="0" lang="de-DE" sz="1600" b="0" i="0" u="none" strike="noStrike" kern="1200" cap="none" spc="100" normalizeH="0" baseline="0" noProof="0" dirty="0">
                <a:ln>
                  <a:noFill/>
                </a:ln>
                <a:solidFill>
                  <a:srgbClr val="1E325F"/>
                </a:solidFill>
                <a:effectLst/>
                <a:uLnTx/>
                <a:uFillTx/>
                <a:latin typeface="+mj-lt"/>
                <a:ea typeface="+mn-ea"/>
                <a:cs typeface="+mn-cs"/>
              </a:rPr>
              <a:t>Deutsche Apotheker- </a:t>
            </a:r>
            <a:r>
              <a:rPr kumimoji="0" lang="de-DE" sz="1600" b="0" i="0" u="none" strike="noStrike" kern="1200" cap="none" spc="100" normalizeH="0" baseline="0" noProof="0" dirty="0" smtClean="0">
                <a:ln>
                  <a:noFill/>
                </a:ln>
                <a:solidFill>
                  <a:srgbClr val="1E325F"/>
                </a:solidFill>
                <a:effectLst/>
                <a:uLnTx/>
                <a:uFillTx/>
                <a:latin typeface="+mj-lt"/>
                <a:ea typeface="+mn-ea"/>
                <a:cs typeface="+mn-cs"/>
              </a:rPr>
              <a:t/>
            </a:r>
            <a:br>
              <a:rPr kumimoji="0" lang="de-DE" sz="1600" b="0" i="0" u="none" strike="noStrike" kern="1200" cap="none" spc="100" normalizeH="0" baseline="0" noProof="0" dirty="0" smtClean="0">
                <a:ln>
                  <a:noFill/>
                </a:ln>
                <a:solidFill>
                  <a:srgbClr val="1E325F"/>
                </a:solidFill>
                <a:effectLst/>
                <a:uLnTx/>
                <a:uFillTx/>
                <a:latin typeface="+mj-lt"/>
                <a:ea typeface="+mn-ea"/>
                <a:cs typeface="+mn-cs"/>
              </a:rPr>
            </a:br>
            <a:r>
              <a:rPr kumimoji="0" lang="de-DE" sz="1600" b="0" i="0" u="none" strike="noStrike" kern="1200" cap="none" spc="100" normalizeH="0" baseline="0" noProof="0" dirty="0" smtClean="0">
                <a:ln>
                  <a:noFill/>
                </a:ln>
                <a:solidFill>
                  <a:srgbClr val="1E325F"/>
                </a:solidFill>
                <a:effectLst/>
                <a:uLnTx/>
                <a:uFillTx/>
                <a:latin typeface="+mj-lt"/>
                <a:ea typeface="+mn-ea"/>
                <a:cs typeface="+mn-cs"/>
              </a:rPr>
              <a:t>und </a:t>
            </a:r>
            <a:r>
              <a:rPr kumimoji="0" lang="de-DE" sz="1600" b="0" i="0" u="none" strike="noStrike" kern="1200" cap="none" spc="100" normalizeH="0" baseline="0" noProof="0" dirty="0">
                <a:ln>
                  <a:noFill/>
                </a:ln>
                <a:solidFill>
                  <a:srgbClr val="1E325F"/>
                </a:solidFill>
                <a:effectLst/>
                <a:uLnTx/>
                <a:uFillTx/>
                <a:latin typeface="+mj-lt"/>
                <a:ea typeface="+mn-ea"/>
                <a:cs typeface="+mn-cs"/>
              </a:rPr>
              <a:t>Ärztebank</a:t>
            </a:r>
          </a:p>
        </p:txBody>
      </p:sp>
      <p:sp>
        <p:nvSpPr>
          <p:cNvPr id="29" name="Textplatzhalter 4">
            <a:extLst>
              <a:ext uri="{FF2B5EF4-FFF2-40B4-BE49-F238E27FC236}">
                <a16:creationId xmlns:a16="http://schemas.microsoft.com/office/drawing/2014/main" id="{EEED7FAF-44C3-4A90-B83E-5894E617CF04}"/>
              </a:ext>
            </a:extLst>
          </p:cNvPr>
          <p:cNvSpPr>
            <a:spLocks noGrp="1"/>
          </p:cNvSpPr>
          <p:nvPr>
            <p:ph type="body" sz="quarter" idx="19" hasCustomPrompt="1"/>
          </p:nvPr>
        </p:nvSpPr>
        <p:spPr>
          <a:xfrm>
            <a:off x="1460021" y="4266400"/>
            <a:ext cx="2934361" cy="1402308"/>
          </a:xfrm>
          <a:prstGeom prst="rect">
            <a:avLst/>
          </a:prstGeom>
        </p:spPr>
        <p:txBody>
          <a:bodyPr lIns="0" tIns="108000" rIns="0" bIns="0">
            <a:noAutofit/>
          </a:bodyPr>
          <a:lstStyle>
            <a:lvl1pPr>
              <a:lnSpc>
                <a:spcPct val="100000"/>
              </a:lnSpc>
              <a:defRPr sz="1400" spc="0" baseline="0">
                <a:solidFill>
                  <a:schemeClr val="tx1"/>
                </a:solidFill>
              </a:defRPr>
            </a:lvl1pPr>
            <a:lvl2pPr>
              <a:lnSpc>
                <a:spcPct val="100000"/>
              </a:lnSpc>
              <a:defRPr sz="1400" spc="50" baseline="0">
                <a:solidFill>
                  <a:schemeClr val="tx1"/>
                </a:solidFill>
              </a:defRPr>
            </a:lvl2pPr>
            <a:lvl3pPr>
              <a:lnSpc>
                <a:spcPct val="100000"/>
              </a:lnSpc>
              <a:defRPr sz="1400" spc="50" baseline="0">
                <a:solidFill>
                  <a:schemeClr val="tx1"/>
                </a:solidFill>
              </a:defRPr>
            </a:lvl3pPr>
            <a:lvl4pPr>
              <a:lnSpc>
                <a:spcPct val="100000"/>
              </a:lnSpc>
              <a:defRPr sz="1400" spc="50" baseline="0">
                <a:solidFill>
                  <a:schemeClr val="tx1"/>
                </a:solidFill>
              </a:defRPr>
            </a:lvl4pPr>
            <a:lvl5pPr>
              <a:lnSpc>
                <a:spcPct val="100000"/>
              </a:lnSpc>
              <a:defRPr sz="1400" spc="50" baseline="0">
                <a:solidFill>
                  <a:schemeClr val="tx1"/>
                </a:solidFill>
              </a:defRPr>
            </a:lvl5pPr>
          </a:lstStyle>
          <a:p>
            <a:pPr lvl="0"/>
            <a:r>
              <a:rPr lang="de-DE" dirty="0"/>
              <a:t>Filiale Ort</a:t>
            </a:r>
          </a:p>
          <a:p>
            <a:pPr lvl="0"/>
            <a:r>
              <a:rPr lang="de-DE" dirty="0"/>
              <a:t>Straße / Postfach</a:t>
            </a:r>
          </a:p>
          <a:p>
            <a:pPr lvl="0"/>
            <a:r>
              <a:rPr lang="de-DE" dirty="0"/>
              <a:t>PLZ Ort</a:t>
            </a:r>
          </a:p>
        </p:txBody>
      </p:sp>
    </p:spTree>
    <p:extLst>
      <p:ext uri="{BB962C8B-B14F-4D97-AF65-F5344CB8AC3E}">
        <p14:creationId xmlns:p14="http://schemas.microsoft.com/office/powerpoint/2010/main" val="87946428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51 Kontaktdaten mit Bild (m)">
    <p:spTree>
      <p:nvGrpSpPr>
        <p:cNvPr id="1" name=""/>
        <p:cNvGrpSpPr/>
        <p:nvPr/>
      </p:nvGrpSpPr>
      <p:grpSpPr>
        <a:xfrm>
          <a:off x="0" y="0"/>
          <a:ext cx="0" cy="0"/>
          <a:chOff x="0" y="0"/>
          <a:chExt cx="0" cy="0"/>
        </a:xfrm>
      </p:grpSpPr>
      <p:sp>
        <p:nvSpPr>
          <p:cNvPr id="49" name="Bildplatzhalter 10">
            <a:extLst>
              <a:ext uri="{FF2B5EF4-FFF2-40B4-BE49-F238E27FC236}">
                <a16:creationId xmlns:a16="http://schemas.microsoft.com/office/drawing/2014/main" id="{CBA72E68-F01D-4F7B-AD2E-8692D924D213}"/>
              </a:ext>
            </a:extLst>
          </p:cNvPr>
          <p:cNvSpPr>
            <a:spLocks noGrp="1"/>
          </p:cNvSpPr>
          <p:nvPr>
            <p:ph type="pic" sz="quarter" idx="11" hasCustomPrompt="1"/>
          </p:nvPr>
        </p:nvSpPr>
        <p:spPr>
          <a:xfrm>
            <a:off x="7383462" y="2673351"/>
            <a:ext cx="2412000" cy="4140000"/>
          </a:xfrm>
          <a:prstGeom prst="rect">
            <a:avLst/>
          </a:prstGeom>
        </p:spPr>
        <p:txBody>
          <a:bodyPr anchor="ctr">
            <a:noAutofit/>
          </a:bodyPr>
          <a:lstStyle>
            <a:lvl1pPr algn="ctr">
              <a:defRPr/>
            </a:lvl1pPr>
          </a:lstStyle>
          <a:p>
            <a:r>
              <a:rPr lang="de-DE" dirty="0"/>
              <a:t>ggf. Bild durch Klicken auf Symbol hinzufügen</a:t>
            </a:r>
          </a:p>
        </p:txBody>
      </p:sp>
      <p:sp>
        <p:nvSpPr>
          <p:cNvPr id="19" name="Textplatzhalter 14">
            <a:extLst>
              <a:ext uri="{FF2B5EF4-FFF2-40B4-BE49-F238E27FC236}">
                <a16:creationId xmlns:a16="http://schemas.microsoft.com/office/drawing/2014/main" id="{D21A8C8C-DCE0-4C96-ABD0-159382C28082}"/>
              </a:ext>
            </a:extLst>
          </p:cNvPr>
          <p:cNvSpPr>
            <a:spLocks noGrp="1"/>
          </p:cNvSpPr>
          <p:nvPr>
            <p:ph type="body" sz="quarter" idx="12" hasCustomPrompt="1"/>
          </p:nvPr>
        </p:nvSpPr>
        <p:spPr>
          <a:xfrm>
            <a:off x="5140325" y="4056063"/>
            <a:ext cx="2660650" cy="300731"/>
          </a:xfrm>
          <a:prstGeom prst="rect">
            <a:avLst/>
          </a:prstGeom>
        </p:spPr>
        <p:txBody>
          <a:bodyPr anchor="b">
            <a:noAutofit/>
          </a:bodyPr>
          <a:lstStyle>
            <a:lvl1pPr>
              <a:defRPr lang="de-DE" sz="1600" baseline="0" dirty="0">
                <a:solidFill>
                  <a:schemeClr val="tx2"/>
                </a:solidFill>
                <a:latin typeface="+mj-lt"/>
              </a:defRPr>
            </a:lvl1pPr>
            <a:lvl2pPr marL="0" indent="0">
              <a:buNone/>
              <a:defRPr baseline="0">
                <a:solidFill>
                  <a:schemeClr val="accent2"/>
                </a:solidFill>
              </a:defRPr>
            </a:lvl2pPr>
          </a:lstStyle>
          <a:p>
            <a:pPr lvl="0"/>
            <a:r>
              <a:rPr lang="de-DE" dirty="0"/>
              <a:t>Vorname, Nachname</a:t>
            </a:r>
          </a:p>
        </p:txBody>
      </p:sp>
      <p:sp>
        <p:nvSpPr>
          <p:cNvPr id="20" name="Träne 19">
            <a:extLst>
              <a:ext uri="{FF2B5EF4-FFF2-40B4-BE49-F238E27FC236}">
                <a16:creationId xmlns:a16="http://schemas.microsoft.com/office/drawing/2014/main" id="{87274859-9551-4286-94F2-C2FBA1F69CE4}"/>
              </a:ext>
            </a:extLst>
          </p:cNvPr>
          <p:cNvSpPr/>
          <p:nvPr userDrawn="1"/>
        </p:nvSpPr>
        <p:spPr>
          <a:xfrm rot="5400000">
            <a:off x="4824591" y="1676328"/>
            <a:ext cx="5142353" cy="5186065"/>
          </a:xfrm>
          <a:prstGeom prst="teardrop">
            <a:avLst/>
          </a:prstGeom>
          <a:no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noAutofit/>
          </a:bodyPr>
          <a:lstStyle/>
          <a:p>
            <a:pPr marL="99377" algn="r">
              <a:spcAft>
                <a:spcPts val="1295"/>
              </a:spcAft>
            </a:pPr>
            <a:endParaRPr lang="de-DE" sz="1619" spc="324" dirty="0">
              <a:solidFill>
                <a:schemeClr val="tx2"/>
              </a:solidFill>
            </a:endParaRPr>
          </a:p>
        </p:txBody>
      </p:sp>
      <p:sp>
        <p:nvSpPr>
          <p:cNvPr id="22" name="Textplatzhalter 16">
            <a:extLst>
              <a:ext uri="{FF2B5EF4-FFF2-40B4-BE49-F238E27FC236}">
                <a16:creationId xmlns:a16="http://schemas.microsoft.com/office/drawing/2014/main" id="{0426AEC9-5207-4A0D-939E-5536668F020F}"/>
              </a:ext>
            </a:extLst>
          </p:cNvPr>
          <p:cNvSpPr>
            <a:spLocks noGrp="1"/>
          </p:cNvSpPr>
          <p:nvPr>
            <p:ph type="body" sz="quarter" idx="15" hasCustomPrompt="1"/>
          </p:nvPr>
        </p:nvSpPr>
        <p:spPr>
          <a:xfrm>
            <a:off x="5140325" y="4356100"/>
            <a:ext cx="2660650" cy="349250"/>
          </a:xfrm>
          <a:prstGeom prst="rect">
            <a:avLst/>
          </a:prstGeom>
        </p:spPr>
        <p:txBody>
          <a:bodyPr>
            <a:noAutofit/>
          </a:bodyPr>
          <a:lstStyle>
            <a:lvl1pPr>
              <a:defRPr sz="1200" spc="50" baseline="0">
                <a:solidFill>
                  <a:schemeClr val="bg1">
                    <a:lumMod val="75000"/>
                  </a:schemeClr>
                </a:solidFill>
                <a:latin typeface="+mn-lt"/>
              </a:defRPr>
            </a:lvl1pPr>
            <a:lvl2pPr>
              <a:defRPr sz="1100">
                <a:solidFill>
                  <a:schemeClr val="accent2"/>
                </a:solidFill>
              </a:defRPr>
            </a:lvl2pPr>
            <a:lvl3pPr>
              <a:defRPr sz="1100">
                <a:solidFill>
                  <a:schemeClr val="accent2"/>
                </a:solidFill>
              </a:defRPr>
            </a:lvl3pPr>
            <a:lvl4pPr>
              <a:defRPr sz="1100">
                <a:solidFill>
                  <a:schemeClr val="accent2"/>
                </a:solidFill>
              </a:defRPr>
            </a:lvl4pPr>
            <a:lvl5pPr>
              <a:defRPr sz="1100">
                <a:solidFill>
                  <a:schemeClr val="accent2"/>
                </a:solidFill>
              </a:defRPr>
            </a:lvl5pPr>
          </a:lstStyle>
          <a:p>
            <a:pPr lvl="0"/>
            <a:r>
              <a:rPr lang="de-DE" dirty="0"/>
              <a:t>Position bzw. Funktion /Region</a:t>
            </a:r>
          </a:p>
        </p:txBody>
      </p:sp>
      <p:sp>
        <p:nvSpPr>
          <p:cNvPr id="27" name="Textfeld 26">
            <a:extLst>
              <a:ext uri="{FF2B5EF4-FFF2-40B4-BE49-F238E27FC236}">
                <a16:creationId xmlns:a16="http://schemas.microsoft.com/office/drawing/2014/main" id="{98676D41-84DE-4A47-A314-9ACBC911C7D4}"/>
              </a:ext>
            </a:extLst>
          </p:cNvPr>
          <p:cNvSpPr txBox="1"/>
          <p:nvPr userDrawn="1"/>
        </p:nvSpPr>
        <p:spPr>
          <a:xfrm>
            <a:off x="1460022" y="1704996"/>
            <a:ext cx="2208494" cy="213969"/>
          </a:xfrm>
          <a:prstGeom prst="rect">
            <a:avLst/>
          </a:prstGeom>
          <a:noFill/>
        </p:spPr>
        <p:txBody>
          <a:bodyPr wrap="square" lIns="0" tIns="0" rIns="0" bIns="0" rtlCol="0">
            <a:noAutofit/>
          </a:bodyPr>
          <a:lstStyle/>
          <a:p>
            <a:pPr marL="197040" marR="0" lvl="0" indent="-190187" algn="l" defTabSz="995507" rtl="0" eaLnBrk="1" fontAlgn="auto" latinLnBrk="0" hangingPunct="1">
              <a:lnSpc>
                <a:spcPts val="1786"/>
              </a:lnSpc>
              <a:spcBef>
                <a:spcPts val="0"/>
              </a:spcBef>
              <a:spcAft>
                <a:spcPts val="648"/>
              </a:spcAft>
              <a:buClrTx/>
              <a:buSzTx/>
              <a:buFontTx/>
              <a:buNone/>
              <a:tabLst/>
              <a:defRPr/>
            </a:pPr>
            <a:r>
              <a:rPr kumimoji="0" lang="de-DE" sz="1600" b="0" i="0" u="none" strike="noStrike" kern="1200" cap="none" spc="100" normalizeH="0" baseline="0" noProof="0" dirty="0">
                <a:ln>
                  <a:noFill/>
                </a:ln>
                <a:solidFill>
                  <a:schemeClr val="tx2"/>
                </a:solidFill>
                <a:effectLst/>
                <a:uLnTx/>
                <a:uFillTx/>
                <a:latin typeface="+mj-lt"/>
                <a:ea typeface="+mn-ea"/>
                <a:cs typeface="+mn-cs"/>
              </a:rPr>
              <a:t>E-Mail</a:t>
            </a:r>
          </a:p>
        </p:txBody>
      </p:sp>
      <p:sp>
        <p:nvSpPr>
          <p:cNvPr id="28" name="Textfeld 27">
            <a:extLst>
              <a:ext uri="{FF2B5EF4-FFF2-40B4-BE49-F238E27FC236}">
                <a16:creationId xmlns:a16="http://schemas.microsoft.com/office/drawing/2014/main" id="{32010C2F-E0AA-4022-BD8A-4B4F7C19887A}"/>
              </a:ext>
            </a:extLst>
          </p:cNvPr>
          <p:cNvSpPr txBox="1"/>
          <p:nvPr userDrawn="1"/>
        </p:nvSpPr>
        <p:spPr>
          <a:xfrm>
            <a:off x="1460022" y="2661117"/>
            <a:ext cx="591252" cy="208199"/>
          </a:xfrm>
          <a:prstGeom prst="rect">
            <a:avLst/>
          </a:prstGeom>
          <a:noFill/>
        </p:spPr>
        <p:txBody>
          <a:bodyPr wrap="none" lIns="0" tIns="0" rIns="0" bIns="0" rtlCol="0">
            <a:noAutofit/>
          </a:bodyPr>
          <a:lstStyle/>
          <a:p>
            <a:pPr marL="197040" marR="0" lvl="0" indent="-190187" algn="l" defTabSz="995507" rtl="0" eaLnBrk="1" fontAlgn="auto" latinLnBrk="0" hangingPunct="1">
              <a:lnSpc>
                <a:spcPts val="1786"/>
              </a:lnSpc>
              <a:spcBef>
                <a:spcPts val="0"/>
              </a:spcBef>
              <a:spcAft>
                <a:spcPts val="648"/>
              </a:spcAft>
              <a:buClrTx/>
              <a:buSzTx/>
              <a:buFontTx/>
              <a:buNone/>
              <a:tabLst/>
              <a:defRPr/>
            </a:pPr>
            <a:r>
              <a:rPr kumimoji="0" lang="de-DE" sz="1600" b="0" i="0" u="none" strike="noStrike" kern="1200" cap="none" spc="100" normalizeH="0" baseline="0" noProof="0" dirty="0">
                <a:ln>
                  <a:noFill/>
                </a:ln>
                <a:solidFill>
                  <a:srgbClr val="1E325F"/>
                </a:solidFill>
                <a:effectLst/>
                <a:uLnTx/>
                <a:uFillTx/>
                <a:latin typeface="+mj-lt"/>
                <a:ea typeface="+mn-ea"/>
                <a:cs typeface="+mn-cs"/>
              </a:rPr>
              <a:t>Telefon</a:t>
            </a:r>
          </a:p>
        </p:txBody>
      </p:sp>
      <p:sp>
        <p:nvSpPr>
          <p:cNvPr id="33" name="Träne 32">
            <a:extLst>
              <a:ext uri="{FF2B5EF4-FFF2-40B4-BE49-F238E27FC236}">
                <a16:creationId xmlns:a16="http://schemas.microsoft.com/office/drawing/2014/main" id="{A352D461-BDBC-487C-BB98-0ACE6C48FF97}"/>
              </a:ext>
            </a:extLst>
          </p:cNvPr>
          <p:cNvSpPr/>
          <p:nvPr userDrawn="1"/>
        </p:nvSpPr>
        <p:spPr>
          <a:xfrm rot="5400000">
            <a:off x="718529" y="2650158"/>
            <a:ext cx="563105" cy="584113"/>
          </a:xfrm>
          <a:prstGeom prst="teardrop">
            <a:avLst/>
          </a:prstGeom>
          <a:solidFill>
            <a:schemeClr val="accent3">
              <a:lumMod val="20000"/>
              <a:lumOff val="8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noAutofit/>
          </a:bodyPr>
          <a:lstStyle/>
          <a:p>
            <a:pPr marL="99377" algn="r">
              <a:spcAft>
                <a:spcPts val="1295"/>
              </a:spcAft>
            </a:pPr>
            <a:endParaRPr lang="de-DE" sz="1619" spc="324" dirty="0">
              <a:solidFill>
                <a:schemeClr val="tx2"/>
              </a:solidFill>
            </a:endParaRPr>
          </a:p>
        </p:txBody>
      </p:sp>
      <p:sp>
        <p:nvSpPr>
          <p:cNvPr id="35" name="Träne 34">
            <a:extLst>
              <a:ext uri="{FF2B5EF4-FFF2-40B4-BE49-F238E27FC236}">
                <a16:creationId xmlns:a16="http://schemas.microsoft.com/office/drawing/2014/main" id="{6491B2B1-E413-49C4-A8AF-184B33194744}"/>
              </a:ext>
            </a:extLst>
          </p:cNvPr>
          <p:cNvSpPr/>
          <p:nvPr userDrawn="1"/>
        </p:nvSpPr>
        <p:spPr>
          <a:xfrm rot="5400000">
            <a:off x="718529" y="1692248"/>
            <a:ext cx="563104" cy="584112"/>
          </a:xfrm>
          <a:prstGeom prst="teardrop">
            <a:avLst/>
          </a:prstGeom>
          <a:solidFill>
            <a:schemeClr val="accent3">
              <a:lumMod val="20000"/>
              <a:lumOff val="8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noAutofit/>
          </a:bodyPr>
          <a:lstStyle/>
          <a:p>
            <a:pPr marL="99377" algn="r">
              <a:spcAft>
                <a:spcPts val="1295"/>
              </a:spcAft>
            </a:pPr>
            <a:endParaRPr lang="de-DE" sz="1619" spc="324" dirty="0">
              <a:solidFill>
                <a:schemeClr val="tx2"/>
              </a:solidFill>
            </a:endParaRPr>
          </a:p>
        </p:txBody>
      </p:sp>
      <p:sp>
        <p:nvSpPr>
          <p:cNvPr id="36" name="Träne 35">
            <a:extLst>
              <a:ext uri="{FF2B5EF4-FFF2-40B4-BE49-F238E27FC236}">
                <a16:creationId xmlns:a16="http://schemas.microsoft.com/office/drawing/2014/main" id="{53DDE789-E217-4919-986D-5DD21FA81175}"/>
              </a:ext>
            </a:extLst>
          </p:cNvPr>
          <p:cNvSpPr/>
          <p:nvPr userDrawn="1"/>
        </p:nvSpPr>
        <p:spPr>
          <a:xfrm rot="5400000">
            <a:off x="718529" y="3612089"/>
            <a:ext cx="563104" cy="584112"/>
          </a:xfrm>
          <a:prstGeom prst="teardrop">
            <a:avLst/>
          </a:prstGeom>
          <a:solidFill>
            <a:schemeClr val="accent3">
              <a:lumMod val="20000"/>
              <a:lumOff val="8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noAutofit/>
          </a:bodyPr>
          <a:lstStyle/>
          <a:p>
            <a:pPr marL="99377" algn="r">
              <a:spcAft>
                <a:spcPts val="1295"/>
              </a:spcAft>
            </a:pPr>
            <a:endParaRPr lang="de-DE" sz="1619" spc="324" dirty="0">
              <a:solidFill>
                <a:schemeClr val="tx2"/>
              </a:solidFill>
            </a:endParaRPr>
          </a:p>
        </p:txBody>
      </p:sp>
      <p:sp>
        <p:nvSpPr>
          <p:cNvPr id="37" name="Textplatzhalter 4">
            <a:extLst>
              <a:ext uri="{FF2B5EF4-FFF2-40B4-BE49-F238E27FC236}">
                <a16:creationId xmlns:a16="http://schemas.microsoft.com/office/drawing/2014/main" id="{B217DD8A-5804-4287-AA37-5A0755A7BB56}"/>
              </a:ext>
            </a:extLst>
          </p:cNvPr>
          <p:cNvSpPr>
            <a:spLocks noGrp="1"/>
          </p:cNvSpPr>
          <p:nvPr>
            <p:ph type="body" sz="quarter" idx="17" hasCustomPrompt="1"/>
          </p:nvPr>
        </p:nvSpPr>
        <p:spPr>
          <a:xfrm>
            <a:off x="1460022" y="1881284"/>
            <a:ext cx="3960000" cy="254000"/>
          </a:xfrm>
          <a:prstGeom prst="rect">
            <a:avLst/>
          </a:prstGeom>
        </p:spPr>
        <p:txBody>
          <a:bodyPr lIns="0" tIns="108000" rIns="0" bIns="0">
            <a:noAutofit/>
          </a:bodyPr>
          <a:lstStyle>
            <a:lvl1pPr>
              <a:lnSpc>
                <a:spcPct val="100000"/>
              </a:lnSpc>
              <a:defRPr sz="1400" spc="0" baseline="0">
                <a:solidFill>
                  <a:schemeClr val="tx1"/>
                </a:solidFill>
              </a:defRPr>
            </a:lvl1pPr>
            <a:lvl2pPr>
              <a:lnSpc>
                <a:spcPct val="100000"/>
              </a:lnSpc>
              <a:defRPr sz="1400" spc="50" baseline="0">
                <a:solidFill>
                  <a:schemeClr val="tx1"/>
                </a:solidFill>
              </a:defRPr>
            </a:lvl2pPr>
            <a:lvl3pPr>
              <a:lnSpc>
                <a:spcPct val="100000"/>
              </a:lnSpc>
              <a:defRPr sz="1400" spc="50" baseline="0">
                <a:solidFill>
                  <a:schemeClr val="tx1"/>
                </a:solidFill>
              </a:defRPr>
            </a:lvl3pPr>
            <a:lvl4pPr>
              <a:lnSpc>
                <a:spcPct val="100000"/>
              </a:lnSpc>
              <a:defRPr sz="1400" spc="50" baseline="0">
                <a:solidFill>
                  <a:schemeClr val="tx1"/>
                </a:solidFill>
              </a:defRPr>
            </a:lvl4pPr>
            <a:lvl5pPr>
              <a:lnSpc>
                <a:spcPct val="100000"/>
              </a:lnSpc>
              <a:defRPr sz="1400" spc="50" baseline="0">
                <a:solidFill>
                  <a:schemeClr val="tx1"/>
                </a:solidFill>
              </a:defRPr>
            </a:lvl5pPr>
          </a:lstStyle>
          <a:p>
            <a:pPr lvl="0"/>
            <a:r>
              <a:rPr lang="de-DE" dirty="0"/>
              <a:t>Hier Ihre E-Mail-Adresse eintragen @apobank.de</a:t>
            </a:r>
          </a:p>
        </p:txBody>
      </p:sp>
      <p:sp>
        <p:nvSpPr>
          <p:cNvPr id="43" name="Textplatzhalter 4">
            <a:extLst>
              <a:ext uri="{FF2B5EF4-FFF2-40B4-BE49-F238E27FC236}">
                <a16:creationId xmlns:a16="http://schemas.microsoft.com/office/drawing/2014/main" id="{0787BC55-D010-4143-BFAD-20EA99DCD928}"/>
              </a:ext>
            </a:extLst>
          </p:cNvPr>
          <p:cNvSpPr>
            <a:spLocks noGrp="1"/>
          </p:cNvSpPr>
          <p:nvPr>
            <p:ph type="body" sz="quarter" idx="18" hasCustomPrompt="1"/>
          </p:nvPr>
        </p:nvSpPr>
        <p:spPr>
          <a:xfrm>
            <a:off x="1460022" y="2840571"/>
            <a:ext cx="3420000" cy="254000"/>
          </a:xfrm>
          <a:prstGeom prst="rect">
            <a:avLst/>
          </a:prstGeom>
        </p:spPr>
        <p:txBody>
          <a:bodyPr lIns="0" tIns="108000" rIns="0" bIns="0">
            <a:noAutofit/>
          </a:bodyPr>
          <a:lstStyle>
            <a:lvl1pPr>
              <a:lnSpc>
                <a:spcPct val="100000"/>
              </a:lnSpc>
              <a:defRPr sz="1400" spc="0" baseline="0">
                <a:solidFill>
                  <a:schemeClr val="tx1"/>
                </a:solidFill>
              </a:defRPr>
            </a:lvl1pPr>
            <a:lvl2pPr>
              <a:lnSpc>
                <a:spcPct val="100000"/>
              </a:lnSpc>
              <a:defRPr sz="1400" spc="50" baseline="0">
                <a:solidFill>
                  <a:schemeClr val="tx1"/>
                </a:solidFill>
              </a:defRPr>
            </a:lvl2pPr>
            <a:lvl3pPr>
              <a:lnSpc>
                <a:spcPct val="100000"/>
              </a:lnSpc>
              <a:defRPr sz="1400" spc="50" baseline="0">
                <a:solidFill>
                  <a:schemeClr val="tx1"/>
                </a:solidFill>
              </a:defRPr>
            </a:lvl3pPr>
            <a:lvl4pPr>
              <a:lnSpc>
                <a:spcPct val="100000"/>
              </a:lnSpc>
              <a:defRPr sz="1400" spc="50" baseline="0">
                <a:solidFill>
                  <a:schemeClr val="tx1"/>
                </a:solidFill>
              </a:defRPr>
            </a:lvl4pPr>
            <a:lvl5pPr>
              <a:lnSpc>
                <a:spcPct val="100000"/>
              </a:lnSpc>
              <a:defRPr sz="1400" spc="50" baseline="0">
                <a:solidFill>
                  <a:schemeClr val="tx1"/>
                </a:solidFill>
              </a:defRPr>
            </a:lvl5pPr>
          </a:lstStyle>
          <a:p>
            <a:pPr lvl="0"/>
            <a:r>
              <a:rPr lang="de-DE" dirty="0"/>
              <a:t>Ihre Rufnummer Festnetz (Durchwahl) oder mobil</a:t>
            </a:r>
          </a:p>
        </p:txBody>
      </p:sp>
      <p:sp>
        <p:nvSpPr>
          <p:cNvPr id="44" name="Textfeld 43">
            <a:extLst>
              <a:ext uri="{FF2B5EF4-FFF2-40B4-BE49-F238E27FC236}">
                <a16:creationId xmlns:a16="http://schemas.microsoft.com/office/drawing/2014/main" id="{71BF5615-C457-4FE9-87B6-AA18CA4A9CE4}"/>
              </a:ext>
            </a:extLst>
          </p:cNvPr>
          <p:cNvSpPr txBox="1"/>
          <p:nvPr userDrawn="1"/>
        </p:nvSpPr>
        <p:spPr>
          <a:xfrm>
            <a:off x="1458916" y="3773660"/>
            <a:ext cx="2229649" cy="461665"/>
          </a:xfrm>
          <a:prstGeom prst="rect">
            <a:avLst/>
          </a:prstGeom>
          <a:noFill/>
        </p:spPr>
        <p:txBody>
          <a:bodyPr wrap="none" lIns="0" tIns="0" rIns="0" bIns="0" rtlCol="0">
            <a:spAutoFit/>
          </a:bodyPr>
          <a:lstStyle/>
          <a:p>
            <a:pPr marL="0" marR="0" lvl="0" indent="0" algn="l" defTabSz="995507" rtl="0" eaLnBrk="1" fontAlgn="auto" latinLnBrk="0" hangingPunct="1">
              <a:lnSpc>
                <a:spcPts val="1786"/>
              </a:lnSpc>
              <a:spcBef>
                <a:spcPts val="0"/>
              </a:spcBef>
              <a:spcAft>
                <a:spcPts val="648"/>
              </a:spcAft>
              <a:buClrTx/>
              <a:buSzTx/>
              <a:buFontTx/>
              <a:buNone/>
              <a:tabLst/>
              <a:defRPr/>
            </a:pPr>
            <a:r>
              <a:rPr kumimoji="0" lang="de-DE" sz="1600" b="0" i="0" u="none" strike="noStrike" kern="1200" cap="none" spc="100" normalizeH="0" baseline="0" noProof="0" dirty="0">
                <a:ln>
                  <a:noFill/>
                </a:ln>
                <a:solidFill>
                  <a:srgbClr val="1E325F"/>
                </a:solidFill>
                <a:effectLst/>
                <a:uLnTx/>
                <a:uFillTx/>
                <a:latin typeface="+mj-lt"/>
                <a:ea typeface="+mn-ea"/>
                <a:cs typeface="+mn-cs"/>
              </a:rPr>
              <a:t>Deutsche Apotheker- </a:t>
            </a:r>
            <a:r>
              <a:rPr kumimoji="0" lang="de-DE" sz="1600" b="0" i="0" u="none" strike="noStrike" kern="1200" cap="none" spc="100" normalizeH="0" baseline="0" noProof="0" dirty="0" smtClean="0">
                <a:ln>
                  <a:noFill/>
                </a:ln>
                <a:solidFill>
                  <a:srgbClr val="1E325F"/>
                </a:solidFill>
                <a:effectLst/>
                <a:uLnTx/>
                <a:uFillTx/>
                <a:latin typeface="+mj-lt"/>
                <a:ea typeface="+mn-ea"/>
                <a:cs typeface="+mn-cs"/>
              </a:rPr>
              <a:t/>
            </a:r>
            <a:br>
              <a:rPr kumimoji="0" lang="de-DE" sz="1600" b="0" i="0" u="none" strike="noStrike" kern="1200" cap="none" spc="100" normalizeH="0" baseline="0" noProof="0" dirty="0" smtClean="0">
                <a:ln>
                  <a:noFill/>
                </a:ln>
                <a:solidFill>
                  <a:srgbClr val="1E325F"/>
                </a:solidFill>
                <a:effectLst/>
                <a:uLnTx/>
                <a:uFillTx/>
                <a:latin typeface="+mj-lt"/>
                <a:ea typeface="+mn-ea"/>
                <a:cs typeface="+mn-cs"/>
              </a:rPr>
            </a:br>
            <a:r>
              <a:rPr kumimoji="0" lang="de-DE" sz="1600" b="0" i="0" u="none" strike="noStrike" kern="1200" cap="none" spc="100" normalizeH="0" baseline="0" noProof="0" dirty="0" smtClean="0">
                <a:ln>
                  <a:noFill/>
                </a:ln>
                <a:solidFill>
                  <a:srgbClr val="1E325F"/>
                </a:solidFill>
                <a:effectLst/>
                <a:uLnTx/>
                <a:uFillTx/>
                <a:latin typeface="+mj-lt"/>
                <a:ea typeface="+mn-ea"/>
                <a:cs typeface="+mn-cs"/>
              </a:rPr>
              <a:t>und </a:t>
            </a:r>
            <a:r>
              <a:rPr kumimoji="0" lang="de-DE" sz="1600" b="0" i="0" u="none" strike="noStrike" kern="1200" cap="none" spc="100" normalizeH="0" baseline="0" noProof="0" dirty="0">
                <a:ln>
                  <a:noFill/>
                </a:ln>
                <a:solidFill>
                  <a:srgbClr val="1E325F"/>
                </a:solidFill>
                <a:effectLst/>
                <a:uLnTx/>
                <a:uFillTx/>
                <a:latin typeface="+mj-lt"/>
                <a:ea typeface="+mn-ea"/>
                <a:cs typeface="+mn-cs"/>
              </a:rPr>
              <a:t>Ärztebank</a:t>
            </a:r>
          </a:p>
        </p:txBody>
      </p:sp>
      <p:sp>
        <p:nvSpPr>
          <p:cNvPr id="45" name="Textplatzhalter 4">
            <a:extLst>
              <a:ext uri="{FF2B5EF4-FFF2-40B4-BE49-F238E27FC236}">
                <a16:creationId xmlns:a16="http://schemas.microsoft.com/office/drawing/2014/main" id="{EEED7FAF-44C3-4A90-B83E-5894E617CF04}"/>
              </a:ext>
            </a:extLst>
          </p:cNvPr>
          <p:cNvSpPr>
            <a:spLocks noGrp="1"/>
          </p:cNvSpPr>
          <p:nvPr>
            <p:ph type="body" sz="quarter" idx="19" hasCustomPrompt="1"/>
          </p:nvPr>
        </p:nvSpPr>
        <p:spPr>
          <a:xfrm>
            <a:off x="1460021" y="4266400"/>
            <a:ext cx="2934361" cy="1402308"/>
          </a:xfrm>
          <a:prstGeom prst="rect">
            <a:avLst/>
          </a:prstGeom>
        </p:spPr>
        <p:txBody>
          <a:bodyPr lIns="0" tIns="108000" rIns="0" bIns="0">
            <a:noAutofit/>
          </a:bodyPr>
          <a:lstStyle>
            <a:lvl1pPr>
              <a:lnSpc>
                <a:spcPct val="100000"/>
              </a:lnSpc>
              <a:defRPr sz="1400" spc="0" baseline="0">
                <a:solidFill>
                  <a:schemeClr val="tx1"/>
                </a:solidFill>
              </a:defRPr>
            </a:lvl1pPr>
            <a:lvl2pPr>
              <a:lnSpc>
                <a:spcPct val="100000"/>
              </a:lnSpc>
              <a:defRPr sz="1400" spc="50" baseline="0">
                <a:solidFill>
                  <a:schemeClr val="tx1"/>
                </a:solidFill>
              </a:defRPr>
            </a:lvl2pPr>
            <a:lvl3pPr>
              <a:lnSpc>
                <a:spcPct val="100000"/>
              </a:lnSpc>
              <a:defRPr sz="1400" spc="50" baseline="0">
                <a:solidFill>
                  <a:schemeClr val="tx1"/>
                </a:solidFill>
              </a:defRPr>
            </a:lvl3pPr>
            <a:lvl4pPr>
              <a:lnSpc>
                <a:spcPct val="100000"/>
              </a:lnSpc>
              <a:defRPr sz="1400" spc="50" baseline="0">
                <a:solidFill>
                  <a:schemeClr val="tx1"/>
                </a:solidFill>
              </a:defRPr>
            </a:lvl4pPr>
            <a:lvl5pPr>
              <a:lnSpc>
                <a:spcPct val="100000"/>
              </a:lnSpc>
              <a:defRPr sz="1400" spc="50" baseline="0">
                <a:solidFill>
                  <a:schemeClr val="tx1"/>
                </a:solidFill>
              </a:defRPr>
            </a:lvl5pPr>
          </a:lstStyle>
          <a:p>
            <a:pPr lvl="0"/>
            <a:r>
              <a:rPr lang="de-DE" dirty="0"/>
              <a:t>Filiale Ort</a:t>
            </a:r>
          </a:p>
          <a:p>
            <a:pPr lvl="0"/>
            <a:r>
              <a:rPr lang="de-DE" dirty="0"/>
              <a:t>Straße / Postfach</a:t>
            </a:r>
          </a:p>
          <a:p>
            <a:pPr lvl="0"/>
            <a:r>
              <a:rPr lang="de-DE" dirty="0"/>
              <a:t>PLZ Ort</a:t>
            </a:r>
          </a:p>
        </p:txBody>
      </p:sp>
      <p:pic>
        <p:nvPicPr>
          <p:cNvPr id="46" name="Bild 19">
            <a:extLst>
              <a:ext uri="{FF2B5EF4-FFF2-40B4-BE49-F238E27FC236}">
                <a16:creationId xmlns:a16="http://schemas.microsoft.com/office/drawing/2014/main" id="{75DA11C3-3389-4CE5-A1CF-E7A0AE9AEDA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a:off x="881444" y="1894304"/>
            <a:ext cx="237273" cy="180000"/>
          </a:xfrm>
          <a:prstGeom prst="rect">
            <a:avLst/>
          </a:prstGeom>
        </p:spPr>
      </p:pic>
      <p:pic>
        <p:nvPicPr>
          <p:cNvPr id="47" name="Bild 24">
            <a:extLst>
              <a:ext uri="{FF2B5EF4-FFF2-40B4-BE49-F238E27FC236}">
                <a16:creationId xmlns:a16="http://schemas.microsoft.com/office/drawing/2014/main" id="{01478821-048E-4581-BB7E-827F7DE88CF0}"/>
              </a:ext>
            </a:extLst>
          </p:cNvPr>
          <p:cNvPicPr>
            <a:picLocks noChangeAspect="1"/>
          </p:cNvPicPr>
          <p:nvPr userDrawn="1"/>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81444" y="3743082"/>
            <a:ext cx="245700" cy="324000"/>
          </a:xfrm>
          <a:prstGeom prst="rect">
            <a:avLst/>
          </a:prstGeom>
        </p:spPr>
      </p:pic>
      <p:pic>
        <p:nvPicPr>
          <p:cNvPr id="48" name="Bild 26">
            <a:extLst>
              <a:ext uri="{FF2B5EF4-FFF2-40B4-BE49-F238E27FC236}">
                <a16:creationId xmlns:a16="http://schemas.microsoft.com/office/drawing/2014/main" id="{493F97C4-C2A6-431A-B828-4705A890B822}"/>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080" y="2780214"/>
            <a:ext cx="324000" cy="324000"/>
          </a:xfrm>
          <a:prstGeom prst="rect">
            <a:avLst/>
          </a:prstGeom>
        </p:spPr>
      </p:pic>
      <p:sp>
        <p:nvSpPr>
          <p:cNvPr id="21" name="Rechteck 20">
            <a:extLst>
              <a:ext uri="{FF2B5EF4-FFF2-40B4-BE49-F238E27FC236}">
                <a16:creationId xmlns:a16="http://schemas.microsoft.com/office/drawing/2014/main" id="{2625199A-8313-4D27-A552-A49DFD042E59}"/>
              </a:ext>
            </a:extLst>
          </p:cNvPr>
          <p:cNvSpPr/>
          <p:nvPr userDrawn="1"/>
        </p:nvSpPr>
        <p:spPr>
          <a:xfrm>
            <a:off x="711717" y="969233"/>
            <a:ext cx="5571269" cy="400110"/>
          </a:xfrm>
          <a:prstGeom prst="rect">
            <a:avLst/>
          </a:prstGeom>
        </p:spPr>
        <p:txBody>
          <a:bodyPr wrap="none" lIns="0" tIns="0" rIns="0" bIns="0" anchor="b">
            <a:spAutoFit/>
          </a:bodyPr>
          <a:lstStyle/>
          <a:p>
            <a:r>
              <a:rPr lang="de-DE" sz="2600" kern="1200" spc="150" baseline="0" dirty="0">
                <a:solidFill>
                  <a:schemeClr val="tx2"/>
                </a:solidFill>
                <a:latin typeface="+mj-lt"/>
                <a:ea typeface="+mj-ea"/>
                <a:cs typeface="+mj-cs"/>
                <a:sym typeface="+mj-lt"/>
              </a:rPr>
              <a:t>Ihr persönlicher Ansprechpartner:</a:t>
            </a:r>
          </a:p>
        </p:txBody>
      </p:sp>
    </p:spTree>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52 für 2 AnsprechpartnerBenutzerdefiniertes Layout">
    <p:spTree>
      <p:nvGrpSpPr>
        <p:cNvPr id="1" name=""/>
        <p:cNvGrpSpPr/>
        <p:nvPr/>
      </p:nvGrpSpPr>
      <p:grpSpPr>
        <a:xfrm>
          <a:off x="0" y="0"/>
          <a:ext cx="0" cy="0"/>
          <a:chOff x="0" y="0"/>
          <a:chExt cx="0" cy="0"/>
        </a:xfrm>
      </p:grpSpPr>
      <p:sp>
        <p:nvSpPr>
          <p:cNvPr id="26" name="Rechteck 25">
            <a:extLst>
              <a:ext uri="{FF2B5EF4-FFF2-40B4-BE49-F238E27FC236}">
                <a16:creationId xmlns:a16="http://schemas.microsoft.com/office/drawing/2014/main" id="{06818636-F8F4-4132-8FD0-D7D507462A17}"/>
              </a:ext>
            </a:extLst>
          </p:cNvPr>
          <p:cNvSpPr/>
          <p:nvPr userDrawn="1"/>
        </p:nvSpPr>
        <p:spPr>
          <a:xfrm>
            <a:off x="5651161" y="7081169"/>
            <a:ext cx="4413818" cy="31029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0" name="Träne 29">
            <a:extLst>
              <a:ext uri="{FF2B5EF4-FFF2-40B4-BE49-F238E27FC236}">
                <a16:creationId xmlns:a16="http://schemas.microsoft.com/office/drawing/2014/main" id="{8761068D-0603-4A99-953C-4115632106E2}"/>
              </a:ext>
            </a:extLst>
          </p:cNvPr>
          <p:cNvSpPr/>
          <p:nvPr userDrawn="1"/>
        </p:nvSpPr>
        <p:spPr>
          <a:xfrm rot="5400000">
            <a:off x="3530600" y="398462"/>
            <a:ext cx="6772413" cy="6772413"/>
          </a:xfrm>
          <a:prstGeom prst="teardrop">
            <a:avLst/>
          </a:prstGeom>
          <a:solidFill>
            <a:schemeClr val="bg1"/>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 name="Textplatzhalter 4">
            <a:extLst>
              <a:ext uri="{FF2B5EF4-FFF2-40B4-BE49-F238E27FC236}">
                <a16:creationId xmlns:a16="http://schemas.microsoft.com/office/drawing/2014/main" id="{A48E6CB8-BD0B-40D2-A4F7-8294710BFF0A}"/>
              </a:ext>
            </a:extLst>
          </p:cNvPr>
          <p:cNvSpPr>
            <a:spLocks noGrp="1"/>
          </p:cNvSpPr>
          <p:nvPr>
            <p:ph type="body" sz="quarter" idx="17" hasCustomPrompt="1"/>
          </p:nvPr>
        </p:nvSpPr>
        <p:spPr>
          <a:xfrm>
            <a:off x="5600289" y="3162617"/>
            <a:ext cx="4507200" cy="231923"/>
          </a:xfrm>
          <a:prstGeom prst="rect">
            <a:avLst/>
          </a:prstGeom>
        </p:spPr>
        <p:txBody>
          <a:bodyPr lIns="180000" tIns="0" rIns="0" bIns="46800" anchor="b">
            <a:spAutoFit/>
          </a:bodyPr>
          <a:lstStyle>
            <a:lvl1pPr>
              <a:lnSpc>
                <a:spcPct val="100000"/>
              </a:lnSpc>
              <a:defRPr sz="1200" spc="0" baseline="0">
                <a:solidFill>
                  <a:schemeClr val="tx1"/>
                </a:solidFill>
                <a:latin typeface="Arial" panose="020B0604020202020204" pitchFamily="34" charset="0"/>
                <a:cs typeface="Arial" panose="020B0604020202020204" pitchFamily="34" charset="0"/>
              </a:defRPr>
            </a:lvl1pPr>
            <a:lvl2pPr>
              <a:lnSpc>
                <a:spcPct val="100000"/>
              </a:lnSpc>
              <a:defRPr sz="1760" spc="63" baseline="0">
                <a:solidFill>
                  <a:schemeClr val="tx1"/>
                </a:solidFill>
              </a:defRPr>
            </a:lvl2pPr>
            <a:lvl3pPr>
              <a:lnSpc>
                <a:spcPct val="100000"/>
              </a:lnSpc>
              <a:defRPr sz="1760" spc="63" baseline="0">
                <a:solidFill>
                  <a:schemeClr val="tx1"/>
                </a:solidFill>
              </a:defRPr>
            </a:lvl3pPr>
            <a:lvl4pPr>
              <a:lnSpc>
                <a:spcPct val="100000"/>
              </a:lnSpc>
              <a:defRPr sz="1760" spc="63" baseline="0">
                <a:solidFill>
                  <a:schemeClr val="tx1"/>
                </a:solidFill>
              </a:defRPr>
            </a:lvl4pPr>
            <a:lvl5pPr>
              <a:lnSpc>
                <a:spcPct val="100000"/>
              </a:lnSpc>
              <a:defRPr sz="1760" spc="63" baseline="0">
                <a:solidFill>
                  <a:schemeClr val="tx1"/>
                </a:solidFill>
              </a:defRPr>
            </a:lvl5pPr>
          </a:lstStyle>
          <a:p>
            <a:pPr lvl="0"/>
            <a:r>
              <a:rPr lang="de-DE" dirty="0"/>
              <a:t>Hier Ihre E-Mail-Adresse eintragen @apobank.de</a:t>
            </a:r>
          </a:p>
        </p:txBody>
      </p:sp>
      <p:sp>
        <p:nvSpPr>
          <p:cNvPr id="4" name="Textplatzhalter 4">
            <a:extLst>
              <a:ext uri="{FF2B5EF4-FFF2-40B4-BE49-F238E27FC236}">
                <a16:creationId xmlns:a16="http://schemas.microsoft.com/office/drawing/2014/main" id="{B3B95745-D743-4224-A816-C2592B2D74F0}"/>
              </a:ext>
            </a:extLst>
          </p:cNvPr>
          <p:cNvSpPr>
            <a:spLocks noGrp="1"/>
          </p:cNvSpPr>
          <p:nvPr>
            <p:ph type="body" sz="quarter" idx="18" hasCustomPrompt="1"/>
          </p:nvPr>
        </p:nvSpPr>
        <p:spPr>
          <a:xfrm>
            <a:off x="5593365" y="2604565"/>
            <a:ext cx="4507200" cy="231923"/>
          </a:xfrm>
          <a:prstGeom prst="rect">
            <a:avLst/>
          </a:prstGeom>
        </p:spPr>
        <p:txBody>
          <a:bodyPr lIns="180000" tIns="0" rIns="0" bIns="46800" anchor="b">
            <a:spAutoFit/>
          </a:bodyPr>
          <a:lstStyle>
            <a:lvl1pPr>
              <a:lnSpc>
                <a:spcPct val="100000"/>
              </a:lnSpc>
              <a:defRPr sz="1200" spc="0" baseline="0">
                <a:solidFill>
                  <a:schemeClr val="tx1"/>
                </a:solidFill>
                <a:latin typeface="Arial" panose="020B0604020202020204" pitchFamily="34" charset="0"/>
                <a:cs typeface="Arial" panose="020B0604020202020204" pitchFamily="34" charset="0"/>
              </a:defRPr>
            </a:lvl1pPr>
            <a:lvl2pPr>
              <a:lnSpc>
                <a:spcPct val="100000"/>
              </a:lnSpc>
              <a:defRPr sz="1760" spc="63" baseline="0">
                <a:solidFill>
                  <a:schemeClr val="tx1"/>
                </a:solidFill>
              </a:defRPr>
            </a:lvl2pPr>
            <a:lvl3pPr>
              <a:lnSpc>
                <a:spcPct val="100000"/>
              </a:lnSpc>
              <a:defRPr sz="1760" spc="63" baseline="0">
                <a:solidFill>
                  <a:schemeClr val="tx1"/>
                </a:solidFill>
              </a:defRPr>
            </a:lvl3pPr>
            <a:lvl4pPr>
              <a:lnSpc>
                <a:spcPct val="100000"/>
              </a:lnSpc>
              <a:defRPr sz="1760" spc="63" baseline="0">
                <a:solidFill>
                  <a:schemeClr val="tx1"/>
                </a:solidFill>
              </a:defRPr>
            </a:lvl4pPr>
            <a:lvl5pPr>
              <a:lnSpc>
                <a:spcPct val="100000"/>
              </a:lnSpc>
              <a:defRPr sz="1760" spc="63" baseline="0">
                <a:solidFill>
                  <a:schemeClr val="tx1"/>
                </a:solidFill>
              </a:defRPr>
            </a:lvl5pPr>
          </a:lstStyle>
          <a:p>
            <a:pPr lvl="0"/>
            <a:r>
              <a:rPr lang="de-DE" dirty="0"/>
              <a:t>Ihre Rufnummer Festnetz (Durchwahl) oder mobil</a:t>
            </a:r>
          </a:p>
        </p:txBody>
      </p:sp>
      <p:sp>
        <p:nvSpPr>
          <p:cNvPr id="5" name="Textplatzhalter 14">
            <a:extLst>
              <a:ext uri="{FF2B5EF4-FFF2-40B4-BE49-F238E27FC236}">
                <a16:creationId xmlns:a16="http://schemas.microsoft.com/office/drawing/2014/main" id="{4B184A01-2A51-4B7F-84BF-5F89B20CF2D2}"/>
              </a:ext>
            </a:extLst>
          </p:cNvPr>
          <p:cNvSpPr>
            <a:spLocks noGrp="1"/>
          </p:cNvSpPr>
          <p:nvPr>
            <p:ph type="body" sz="quarter" idx="12" hasCustomPrompt="1"/>
          </p:nvPr>
        </p:nvSpPr>
        <p:spPr>
          <a:xfrm>
            <a:off x="711962" y="2333878"/>
            <a:ext cx="2958795" cy="349583"/>
          </a:xfrm>
          <a:prstGeom prst="rect">
            <a:avLst/>
          </a:prstGeom>
        </p:spPr>
        <p:txBody>
          <a:bodyPr lIns="0" anchor="b">
            <a:noAutofit/>
          </a:bodyPr>
          <a:lstStyle>
            <a:lvl1pPr>
              <a:defRPr lang="de-DE" sz="1600" baseline="0" dirty="0">
                <a:solidFill>
                  <a:schemeClr val="tx2"/>
                </a:solidFill>
                <a:latin typeface="+mj-lt"/>
              </a:defRPr>
            </a:lvl1pPr>
            <a:lvl2pPr marL="0" indent="0">
              <a:buNone/>
              <a:defRPr baseline="0">
                <a:solidFill>
                  <a:schemeClr val="accent2"/>
                </a:solidFill>
              </a:defRPr>
            </a:lvl2pPr>
          </a:lstStyle>
          <a:p>
            <a:pPr lvl="0"/>
            <a:r>
              <a:rPr lang="de-DE" dirty="0"/>
              <a:t>Vorname, Nachname</a:t>
            </a:r>
          </a:p>
        </p:txBody>
      </p:sp>
      <p:sp>
        <p:nvSpPr>
          <p:cNvPr id="6" name="Textplatzhalter 16">
            <a:extLst>
              <a:ext uri="{FF2B5EF4-FFF2-40B4-BE49-F238E27FC236}">
                <a16:creationId xmlns:a16="http://schemas.microsoft.com/office/drawing/2014/main" id="{53F2B134-332B-4184-98C5-8E797C039B9E}"/>
              </a:ext>
            </a:extLst>
          </p:cNvPr>
          <p:cNvSpPr>
            <a:spLocks noGrp="1"/>
          </p:cNvSpPr>
          <p:nvPr>
            <p:ph type="body" sz="quarter" idx="15" hasCustomPrompt="1"/>
          </p:nvPr>
        </p:nvSpPr>
        <p:spPr>
          <a:xfrm>
            <a:off x="705038" y="2682767"/>
            <a:ext cx="2899935" cy="285335"/>
          </a:xfrm>
          <a:prstGeom prst="rect">
            <a:avLst/>
          </a:prstGeom>
        </p:spPr>
        <p:txBody>
          <a:bodyPr lIns="0">
            <a:noAutofit/>
          </a:bodyPr>
          <a:lstStyle>
            <a:lvl1pPr>
              <a:defRPr sz="1200" spc="50" baseline="0">
                <a:solidFill>
                  <a:schemeClr val="bg1">
                    <a:lumMod val="75000"/>
                  </a:schemeClr>
                </a:solidFill>
                <a:latin typeface="Arial" panose="020B0604020202020204" pitchFamily="34" charset="0"/>
                <a:cs typeface="Arial" panose="020B0604020202020204" pitchFamily="34" charset="0"/>
              </a:defRPr>
            </a:lvl1pPr>
            <a:lvl2pPr>
              <a:defRPr sz="1100">
                <a:solidFill>
                  <a:schemeClr val="accent2"/>
                </a:solidFill>
              </a:defRPr>
            </a:lvl2pPr>
            <a:lvl3pPr>
              <a:defRPr sz="1100">
                <a:solidFill>
                  <a:schemeClr val="accent2"/>
                </a:solidFill>
              </a:defRPr>
            </a:lvl3pPr>
            <a:lvl4pPr>
              <a:defRPr sz="1100">
                <a:solidFill>
                  <a:schemeClr val="accent2"/>
                </a:solidFill>
              </a:defRPr>
            </a:lvl4pPr>
            <a:lvl5pPr>
              <a:defRPr sz="1100">
                <a:solidFill>
                  <a:schemeClr val="accent2"/>
                </a:solidFill>
              </a:defRPr>
            </a:lvl5pPr>
          </a:lstStyle>
          <a:p>
            <a:pPr lvl="0"/>
            <a:r>
              <a:rPr lang="de-DE" dirty="0"/>
              <a:t>Position bzw. Funktion /Region</a:t>
            </a:r>
          </a:p>
        </p:txBody>
      </p:sp>
      <p:sp>
        <p:nvSpPr>
          <p:cNvPr id="7" name="Rechteck 6">
            <a:extLst>
              <a:ext uri="{FF2B5EF4-FFF2-40B4-BE49-F238E27FC236}">
                <a16:creationId xmlns:a16="http://schemas.microsoft.com/office/drawing/2014/main" id="{700BAB8A-3A96-4CD4-A4A3-C0A7F845B0A5}"/>
              </a:ext>
            </a:extLst>
          </p:cNvPr>
          <p:cNvSpPr/>
          <p:nvPr userDrawn="1"/>
        </p:nvSpPr>
        <p:spPr>
          <a:xfrm>
            <a:off x="712594" y="565421"/>
            <a:ext cx="2832186" cy="800219"/>
          </a:xfrm>
          <a:prstGeom prst="rect">
            <a:avLst/>
          </a:prstGeom>
        </p:spPr>
        <p:txBody>
          <a:bodyPr wrap="none" lIns="0" tIns="0" rIns="0" bIns="0" anchor="b">
            <a:spAutoFit/>
          </a:bodyPr>
          <a:lstStyle/>
          <a:p>
            <a:r>
              <a:rPr lang="de-DE" sz="2600" kern="1200" spc="189" baseline="0" dirty="0">
                <a:solidFill>
                  <a:schemeClr val="tx2"/>
                </a:solidFill>
                <a:latin typeface="+mj-lt"/>
                <a:ea typeface="+mj-ea"/>
                <a:cs typeface="+mj-cs"/>
              </a:rPr>
              <a:t>Ihre</a:t>
            </a:r>
            <a:br>
              <a:rPr lang="de-DE" sz="2600" kern="1200" spc="189" baseline="0" dirty="0">
                <a:solidFill>
                  <a:schemeClr val="tx2"/>
                </a:solidFill>
                <a:latin typeface="+mj-lt"/>
                <a:ea typeface="+mj-ea"/>
                <a:cs typeface="+mj-cs"/>
              </a:rPr>
            </a:br>
            <a:r>
              <a:rPr lang="de-DE" sz="2600" kern="1200" spc="189" baseline="0" dirty="0">
                <a:solidFill>
                  <a:schemeClr val="tx2"/>
                </a:solidFill>
                <a:latin typeface="+mj-lt"/>
                <a:ea typeface="+mj-ea"/>
                <a:cs typeface="+mj-cs"/>
              </a:rPr>
              <a:t>Ansprechpartner</a:t>
            </a:r>
          </a:p>
        </p:txBody>
      </p:sp>
      <p:sp>
        <p:nvSpPr>
          <p:cNvPr id="8" name="Textplatzhalter 4">
            <a:extLst>
              <a:ext uri="{FF2B5EF4-FFF2-40B4-BE49-F238E27FC236}">
                <a16:creationId xmlns:a16="http://schemas.microsoft.com/office/drawing/2014/main" id="{68D055D3-335B-4E88-88B9-D1B2C15D2A89}"/>
              </a:ext>
            </a:extLst>
          </p:cNvPr>
          <p:cNvSpPr>
            <a:spLocks noGrp="1"/>
          </p:cNvSpPr>
          <p:nvPr>
            <p:ph type="body" sz="quarter" idx="19" hasCustomPrompt="1"/>
          </p:nvPr>
        </p:nvSpPr>
        <p:spPr>
          <a:xfrm>
            <a:off x="5593365" y="4779256"/>
            <a:ext cx="4507200" cy="231923"/>
          </a:xfrm>
          <a:prstGeom prst="rect">
            <a:avLst/>
          </a:prstGeom>
        </p:spPr>
        <p:txBody>
          <a:bodyPr lIns="180000" tIns="0" rIns="0" bIns="46800" anchor="b">
            <a:spAutoFit/>
          </a:bodyPr>
          <a:lstStyle>
            <a:lvl1pPr>
              <a:lnSpc>
                <a:spcPct val="100000"/>
              </a:lnSpc>
              <a:defRPr sz="1200" spc="0" baseline="0">
                <a:solidFill>
                  <a:schemeClr val="tx1"/>
                </a:solidFill>
                <a:latin typeface="Arial" panose="020B0604020202020204" pitchFamily="34" charset="0"/>
                <a:cs typeface="Arial" panose="020B0604020202020204" pitchFamily="34" charset="0"/>
              </a:defRPr>
            </a:lvl1pPr>
            <a:lvl2pPr>
              <a:lnSpc>
                <a:spcPct val="100000"/>
              </a:lnSpc>
              <a:defRPr sz="1760" spc="63" baseline="0">
                <a:solidFill>
                  <a:schemeClr val="tx1"/>
                </a:solidFill>
              </a:defRPr>
            </a:lvl2pPr>
            <a:lvl3pPr>
              <a:lnSpc>
                <a:spcPct val="100000"/>
              </a:lnSpc>
              <a:defRPr sz="1760" spc="63" baseline="0">
                <a:solidFill>
                  <a:schemeClr val="tx1"/>
                </a:solidFill>
              </a:defRPr>
            </a:lvl3pPr>
            <a:lvl4pPr>
              <a:lnSpc>
                <a:spcPct val="100000"/>
              </a:lnSpc>
              <a:defRPr sz="1760" spc="63" baseline="0">
                <a:solidFill>
                  <a:schemeClr val="tx1"/>
                </a:solidFill>
              </a:defRPr>
            </a:lvl4pPr>
            <a:lvl5pPr>
              <a:lnSpc>
                <a:spcPct val="100000"/>
              </a:lnSpc>
              <a:defRPr sz="1760" spc="63" baseline="0">
                <a:solidFill>
                  <a:schemeClr val="tx1"/>
                </a:solidFill>
              </a:defRPr>
            </a:lvl5pPr>
          </a:lstStyle>
          <a:p>
            <a:pPr lvl="0"/>
            <a:r>
              <a:rPr lang="de-DE" dirty="0"/>
              <a:t>Hier Ihre E-Mail-Adresse eintragen @apobank.de</a:t>
            </a:r>
          </a:p>
        </p:txBody>
      </p:sp>
      <p:sp>
        <p:nvSpPr>
          <p:cNvPr id="9" name="Textplatzhalter 4">
            <a:extLst>
              <a:ext uri="{FF2B5EF4-FFF2-40B4-BE49-F238E27FC236}">
                <a16:creationId xmlns:a16="http://schemas.microsoft.com/office/drawing/2014/main" id="{C7C196CC-3D0B-4A94-827B-CB094EB77D9A}"/>
              </a:ext>
            </a:extLst>
          </p:cNvPr>
          <p:cNvSpPr>
            <a:spLocks noGrp="1"/>
          </p:cNvSpPr>
          <p:nvPr>
            <p:ph type="body" sz="quarter" idx="20" hasCustomPrompt="1"/>
          </p:nvPr>
        </p:nvSpPr>
        <p:spPr>
          <a:xfrm>
            <a:off x="5586441" y="4221204"/>
            <a:ext cx="4507200" cy="231923"/>
          </a:xfrm>
          <a:prstGeom prst="rect">
            <a:avLst/>
          </a:prstGeom>
        </p:spPr>
        <p:txBody>
          <a:bodyPr lIns="180000" tIns="0" rIns="0" bIns="46800" anchor="b">
            <a:spAutoFit/>
          </a:bodyPr>
          <a:lstStyle>
            <a:lvl1pPr>
              <a:lnSpc>
                <a:spcPct val="100000"/>
              </a:lnSpc>
              <a:defRPr sz="1200" spc="0" baseline="0">
                <a:solidFill>
                  <a:schemeClr val="tx1"/>
                </a:solidFill>
                <a:latin typeface="Arial" panose="020B0604020202020204" pitchFamily="34" charset="0"/>
                <a:cs typeface="Arial" panose="020B0604020202020204" pitchFamily="34" charset="0"/>
              </a:defRPr>
            </a:lvl1pPr>
            <a:lvl2pPr>
              <a:lnSpc>
                <a:spcPct val="100000"/>
              </a:lnSpc>
              <a:defRPr sz="1760" spc="63" baseline="0">
                <a:solidFill>
                  <a:schemeClr val="tx1"/>
                </a:solidFill>
              </a:defRPr>
            </a:lvl2pPr>
            <a:lvl3pPr>
              <a:lnSpc>
                <a:spcPct val="100000"/>
              </a:lnSpc>
              <a:defRPr sz="1760" spc="63" baseline="0">
                <a:solidFill>
                  <a:schemeClr val="tx1"/>
                </a:solidFill>
              </a:defRPr>
            </a:lvl3pPr>
            <a:lvl4pPr>
              <a:lnSpc>
                <a:spcPct val="100000"/>
              </a:lnSpc>
              <a:defRPr sz="1760" spc="63" baseline="0">
                <a:solidFill>
                  <a:schemeClr val="tx1"/>
                </a:solidFill>
              </a:defRPr>
            </a:lvl4pPr>
            <a:lvl5pPr>
              <a:lnSpc>
                <a:spcPct val="100000"/>
              </a:lnSpc>
              <a:defRPr sz="1760" spc="63" baseline="0">
                <a:solidFill>
                  <a:schemeClr val="tx1"/>
                </a:solidFill>
              </a:defRPr>
            </a:lvl5pPr>
          </a:lstStyle>
          <a:p>
            <a:pPr lvl="0"/>
            <a:r>
              <a:rPr lang="de-DE" dirty="0"/>
              <a:t>Ihre Rufnummer Festnetz (Durchwahl) oder mobil</a:t>
            </a:r>
          </a:p>
        </p:txBody>
      </p:sp>
      <p:sp>
        <p:nvSpPr>
          <p:cNvPr id="10" name="Textplatzhalter 14">
            <a:extLst>
              <a:ext uri="{FF2B5EF4-FFF2-40B4-BE49-F238E27FC236}">
                <a16:creationId xmlns:a16="http://schemas.microsoft.com/office/drawing/2014/main" id="{F9095149-F2DD-4A4A-BA27-05C75D6030A3}"/>
              </a:ext>
            </a:extLst>
          </p:cNvPr>
          <p:cNvSpPr>
            <a:spLocks noGrp="1"/>
          </p:cNvSpPr>
          <p:nvPr>
            <p:ph type="body" sz="quarter" idx="21" hasCustomPrompt="1"/>
          </p:nvPr>
        </p:nvSpPr>
        <p:spPr>
          <a:xfrm>
            <a:off x="705038" y="3936667"/>
            <a:ext cx="2768676" cy="349583"/>
          </a:xfrm>
          <a:prstGeom prst="rect">
            <a:avLst/>
          </a:prstGeom>
        </p:spPr>
        <p:txBody>
          <a:bodyPr lIns="0" anchor="b">
            <a:noAutofit/>
          </a:bodyPr>
          <a:lstStyle>
            <a:lvl1pPr>
              <a:defRPr lang="de-DE" sz="1600" baseline="0" dirty="0">
                <a:solidFill>
                  <a:schemeClr val="tx2"/>
                </a:solidFill>
                <a:latin typeface="+mj-lt"/>
              </a:defRPr>
            </a:lvl1pPr>
            <a:lvl2pPr marL="0" indent="0">
              <a:buNone/>
              <a:defRPr baseline="0">
                <a:solidFill>
                  <a:schemeClr val="accent2"/>
                </a:solidFill>
              </a:defRPr>
            </a:lvl2pPr>
          </a:lstStyle>
          <a:p>
            <a:pPr lvl="0"/>
            <a:r>
              <a:rPr lang="de-DE" dirty="0"/>
              <a:t>Vorname, Nachname</a:t>
            </a:r>
          </a:p>
        </p:txBody>
      </p:sp>
      <p:sp>
        <p:nvSpPr>
          <p:cNvPr id="11" name="Textplatzhalter 16">
            <a:extLst>
              <a:ext uri="{FF2B5EF4-FFF2-40B4-BE49-F238E27FC236}">
                <a16:creationId xmlns:a16="http://schemas.microsoft.com/office/drawing/2014/main" id="{9D1621C1-801F-4A8B-A43F-0AAA9D971FC7}"/>
              </a:ext>
            </a:extLst>
          </p:cNvPr>
          <p:cNvSpPr>
            <a:spLocks noGrp="1"/>
          </p:cNvSpPr>
          <p:nvPr>
            <p:ph type="body" sz="quarter" idx="22" hasCustomPrompt="1"/>
          </p:nvPr>
        </p:nvSpPr>
        <p:spPr>
          <a:xfrm>
            <a:off x="705038" y="4285556"/>
            <a:ext cx="2825562" cy="285335"/>
          </a:xfrm>
          <a:prstGeom prst="rect">
            <a:avLst/>
          </a:prstGeom>
        </p:spPr>
        <p:txBody>
          <a:bodyPr lIns="0">
            <a:noAutofit/>
          </a:bodyPr>
          <a:lstStyle>
            <a:lvl1pPr>
              <a:defRPr sz="1200" spc="50" baseline="0">
                <a:solidFill>
                  <a:schemeClr val="bg1">
                    <a:lumMod val="75000"/>
                  </a:schemeClr>
                </a:solidFill>
                <a:latin typeface="Arial" panose="020B0604020202020204" pitchFamily="34" charset="0"/>
                <a:cs typeface="Arial" panose="020B0604020202020204" pitchFamily="34" charset="0"/>
              </a:defRPr>
            </a:lvl1pPr>
            <a:lvl2pPr>
              <a:defRPr sz="1100">
                <a:solidFill>
                  <a:schemeClr val="accent2"/>
                </a:solidFill>
              </a:defRPr>
            </a:lvl2pPr>
            <a:lvl3pPr>
              <a:defRPr sz="1100">
                <a:solidFill>
                  <a:schemeClr val="accent2"/>
                </a:solidFill>
              </a:defRPr>
            </a:lvl3pPr>
            <a:lvl4pPr>
              <a:defRPr sz="1100">
                <a:solidFill>
                  <a:schemeClr val="accent2"/>
                </a:solidFill>
              </a:defRPr>
            </a:lvl4pPr>
            <a:lvl5pPr>
              <a:defRPr sz="1100">
                <a:solidFill>
                  <a:schemeClr val="accent2"/>
                </a:solidFill>
              </a:defRPr>
            </a:lvl5pPr>
          </a:lstStyle>
          <a:p>
            <a:pPr lvl="0"/>
            <a:r>
              <a:rPr lang="de-DE" dirty="0"/>
              <a:t>Position bzw. Funktion /Region</a:t>
            </a:r>
          </a:p>
        </p:txBody>
      </p:sp>
      <p:cxnSp>
        <p:nvCxnSpPr>
          <p:cNvPr id="12" name="Gerader Verbinder 11">
            <a:extLst>
              <a:ext uri="{FF2B5EF4-FFF2-40B4-BE49-F238E27FC236}">
                <a16:creationId xmlns:a16="http://schemas.microsoft.com/office/drawing/2014/main" id="{43DB88BC-C521-4A74-8C05-C93BAE5F829C}"/>
              </a:ext>
            </a:extLst>
          </p:cNvPr>
          <p:cNvCxnSpPr>
            <a:cxnSpLocks/>
            <a:endCxn id="21" idx="2"/>
          </p:cNvCxnSpPr>
          <p:nvPr userDrawn="1"/>
        </p:nvCxnSpPr>
        <p:spPr>
          <a:xfrm>
            <a:off x="3609960" y="4290823"/>
            <a:ext cx="1544482" cy="0"/>
          </a:xfrm>
          <a:prstGeom prst="line">
            <a:avLst/>
          </a:prstGeom>
          <a:ln>
            <a:solidFill>
              <a:schemeClr val="accent3">
                <a:lumMod val="20000"/>
                <a:lumOff val="80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3" name="Gerader Verbinder 12">
            <a:extLst>
              <a:ext uri="{FF2B5EF4-FFF2-40B4-BE49-F238E27FC236}">
                <a16:creationId xmlns:a16="http://schemas.microsoft.com/office/drawing/2014/main" id="{8F78AC58-8027-4D6F-89BE-F4ADFABC929B}"/>
              </a:ext>
            </a:extLst>
          </p:cNvPr>
          <p:cNvCxnSpPr>
            <a:cxnSpLocks/>
          </p:cNvCxnSpPr>
          <p:nvPr userDrawn="1"/>
        </p:nvCxnSpPr>
        <p:spPr>
          <a:xfrm>
            <a:off x="3794068" y="2681741"/>
            <a:ext cx="1447488" cy="0"/>
          </a:xfrm>
          <a:prstGeom prst="line">
            <a:avLst/>
          </a:prstGeom>
          <a:ln>
            <a:solidFill>
              <a:schemeClr val="accent3">
                <a:lumMod val="20000"/>
                <a:lumOff val="80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4" name="Gruppieren 13">
            <a:extLst>
              <a:ext uri="{FF2B5EF4-FFF2-40B4-BE49-F238E27FC236}">
                <a16:creationId xmlns:a16="http://schemas.microsoft.com/office/drawing/2014/main" id="{5622153C-21D2-4BAD-B337-D8C8114F9FE7}"/>
              </a:ext>
            </a:extLst>
          </p:cNvPr>
          <p:cNvGrpSpPr/>
          <p:nvPr userDrawn="1"/>
        </p:nvGrpSpPr>
        <p:grpSpPr>
          <a:xfrm>
            <a:off x="5168291" y="3031380"/>
            <a:ext cx="432000" cy="432000"/>
            <a:chOff x="7872008" y="2804471"/>
            <a:chExt cx="432000" cy="432000"/>
          </a:xfrm>
        </p:grpSpPr>
        <p:sp>
          <p:nvSpPr>
            <p:cNvPr id="15" name="Träne 14">
              <a:extLst>
                <a:ext uri="{FF2B5EF4-FFF2-40B4-BE49-F238E27FC236}">
                  <a16:creationId xmlns:a16="http://schemas.microsoft.com/office/drawing/2014/main" id="{5AA07215-BC7B-4C90-B454-35269AA6E114}"/>
                </a:ext>
              </a:extLst>
            </p:cNvPr>
            <p:cNvSpPr/>
            <p:nvPr userDrawn="1"/>
          </p:nvSpPr>
          <p:spPr>
            <a:xfrm rot="5400000">
              <a:off x="7872008" y="2804471"/>
              <a:ext cx="432000" cy="432000"/>
            </a:xfrm>
            <a:prstGeom prst="teardrop">
              <a:avLst/>
            </a:prstGeom>
            <a:solidFill>
              <a:schemeClr val="accent3">
                <a:lumMod val="20000"/>
                <a:lumOff val="8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noAutofit/>
            </a:bodyPr>
            <a:lstStyle/>
            <a:p>
              <a:pPr marL="124917" algn="r">
                <a:spcAft>
                  <a:spcPts val="1628"/>
                </a:spcAft>
              </a:pPr>
              <a:endParaRPr lang="de-DE" sz="2035" spc="407" dirty="0">
                <a:solidFill>
                  <a:schemeClr val="tx2"/>
                </a:solidFill>
              </a:endParaRPr>
            </a:p>
          </p:txBody>
        </p:sp>
        <p:pic>
          <p:nvPicPr>
            <p:cNvPr id="16" name="Bild 19">
              <a:extLst>
                <a:ext uri="{FF2B5EF4-FFF2-40B4-BE49-F238E27FC236}">
                  <a16:creationId xmlns:a16="http://schemas.microsoft.com/office/drawing/2014/main" id="{7DD23CD3-F809-41AC-9480-7FDD0E53296D}"/>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a:off x="7989391" y="2945691"/>
              <a:ext cx="215895" cy="162000"/>
            </a:xfrm>
            <a:prstGeom prst="rect">
              <a:avLst/>
            </a:prstGeom>
          </p:spPr>
        </p:pic>
      </p:grpSp>
      <p:grpSp>
        <p:nvGrpSpPr>
          <p:cNvPr id="17" name="Gruppieren 16">
            <a:extLst>
              <a:ext uri="{FF2B5EF4-FFF2-40B4-BE49-F238E27FC236}">
                <a16:creationId xmlns:a16="http://schemas.microsoft.com/office/drawing/2014/main" id="{36F3C441-E0DC-48B8-8F70-253727B0C696}"/>
              </a:ext>
            </a:extLst>
          </p:cNvPr>
          <p:cNvGrpSpPr/>
          <p:nvPr userDrawn="1"/>
        </p:nvGrpSpPr>
        <p:grpSpPr>
          <a:xfrm>
            <a:off x="5161367" y="4648019"/>
            <a:ext cx="432000" cy="432000"/>
            <a:chOff x="7865084" y="4421110"/>
            <a:chExt cx="432000" cy="432000"/>
          </a:xfrm>
        </p:grpSpPr>
        <p:sp>
          <p:nvSpPr>
            <p:cNvPr id="18" name="Träne 17">
              <a:extLst>
                <a:ext uri="{FF2B5EF4-FFF2-40B4-BE49-F238E27FC236}">
                  <a16:creationId xmlns:a16="http://schemas.microsoft.com/office/drawing/2014/main" id="{C6066ADB-287A-49F1-B07F-93BA16CC927D}"/>
                </a:ext>
              </a:extLst>
            </p:cNvPr>
            <p:cNvSpPr/>
            <p:nvPr userDrawn="1"/>
          </p:nvSpPr>
          <p:spPr>
            <a:xfrm rot="5400000">
              <a:off x="7865084" y="4421110"/>
              <a:ext cx="432000" cy="432000"/>
            </a:xfrm>
            <a:prstGeom prst="teardrop">
              <a:avLst/>
            </a:prstGeom>
            <a:solidFill>
              <a:schemeClr val="accent3">
                <a:lumMod val="20000"/>
                <a:lumOff val="8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noAutofit/>
            </a:bodyPr>
            <a:lstStyle/>
            <a:p>
              <a:pPr marL="124917" algn="r">
                <a:spcAft>
                  <a:spcPts val="1628"/>
                </a:spcAft>
              </a:pPr>
              <a:endParaRPr lang="de-DE" sz="2035" spc="407" dirty="0">
                <a:solidFill>
                  <a:schemeClr val="tx2"/>
                </a:solidFill>
              </a:endParaRPr>
            </a:p>
          </p:txBody>
        </p:sp>
        <p:pic>
          <p:nvPicPr>
            <p:cNvPr id="19" name="Bild 19">
              <a:extLst>
                <a:ext uri="{FF2B5EF4-FFF2-40B4-BE49-F238E27FC236}">
                  <a16:creationId xmlns:a16="http://schemas.microsoft.com/office/drawing/2014/main" id="{C098E6DD-684B-46D5-9601-53CEA0F1A32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flipH="1">
              <a:off x="7982467" y="4562330"/>
              <a:ext cx="215895" cy="162000"/>
            </a:xfrm>
            <a:prstGeom prst="rect">
              <a:avLst/>
            </a:prstGeom>
          </p:spPr>
        </p:pic>
      </p:grpSp>
      <p:grpSp>
        <p:nvGrpSpPr>
          <p:cNvPr id="20" name="Gruppieren 19">
            <a:extLst>
              <a:ext uri="{FF2B5EF4-FFF2-40B4-BE49-F238E27FC236}">
                <a16:creationId xmlns:a16="http://schemas.microsoft.com/office/drawing/2014/main" id="{D32D750B-AB9F-40F9-9E09-813686BAFDD1}"/>
              </a:ext>
            </a:extLst>
          </p:cNvPr>
          <p:cNvGrpSpPr/>
          <p:nvPr userDrawn="1"/>
        </p:nvGrpSpPr>
        <p:grpSpPr>
          <a:xfrm>
            <a:off x="5154442" y="4074244"/>
            <a:ext cx="432000" cy="433158"/>
            <a:chOff x="7858159" y="3847335"/>
            <a:chExt cx="432000" cy="433158"/>
          </a:xfrm>
        </p:grpSpPr>
        <p:sp>
          <p:nvSpPr>
            <p:cNvPr id="21" name="Träne 20">
              <a:extLst>
                <a:ext uri="{FF2B5EF4-FFF2-40B4-BE49-F238E27FC236}">
                  <a16:creationId xmlns:a16="http://schemas.microsoft.com/office/drawing/2014/main" id="{BC8918B7-E7CB-4D14-B517-F8A0A1B4DA1D}"/>
                </a:ext>
              </a:extLst>
            </p:cNvPr>
            <p:cNvSpPr>
              <a:spLocks noChangeAspect="1"/>
            </p:cNvSpPr>
            <p:nvPr userDrawn="1"/>
          </p:nvSpPr>
          <p:spPr>
            <a:xfrm rot="5400000">
              <a:off x="7857580" y="3847914"/>
              <a:ext cx="433158" cy="432000"/>
            </a:xfrm>
            <a:prstGeom prst="teardrop">
              <a:avLst/>
            </a:prstGeom>
            <a:solidFill>
              <a:schemeClr val="accent3">
                <a:lumMod val="20000"/>
                <a:lumOff val="8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noAutofit/>
            </a:bodyPr>
            <a:lstStyle/>
            <a:p>
              <a:pPr marL="124917" algn="r">
                <a:spcAft>
                  <a:spcPts val="1628"/>
                </a:spcAft>
              </a:pPr>
              <a:endParaRPr lang="de-DE" sz="2035" spc="407" dirty="0">
                <a:solidFill>
                  <a:schemeClr val="tx2"/>
                </a:solidFill>
              </a:endParaRPr>
            </a:p>
          </p:txBody>
        </p:sp>
        <p:pic>
          <p:nvPicPr>
            <p:cNvPr id="22" name="Bild 26">
              <a:extLst>
                <a:ext uri="{FF2B5EF4-FFF2-40B4-BE49-F238E27FC236}">
                  <a16:creationId xmlns:a16="http://schemas.microsoft.com/office/drawing/2014/main" id="{178E8FF1-2824-4B39-B0E7-6DB2786F0E9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945273" y="3927471"/>
              <a:ext cx="288000" cy="288000"/>
            </a:xfrm>
            <a:prstGeom prst="rect">
              <a:avLst/>
            </a:prstGeom>
          </p:spPr>
        </p:pic>
      </p:grpSp>
      <p:grpSp>
        <p:nvGrpSpPr>
          <p:cNvPr id="23" name="Gruppieren 22">
            <a:extLst>
              <a:ext uri="{FF2B5EF4-FFF2-40B4-BE49-F238E27FC236}">
                <a16:creationId xmlns:a16="http://schemas.microsoft.com/office/drawing/2014/main" id="{4C6A0F1C-B84E-4CED-8B5C-D70617A25957}"/>
              </a:ext>
            </a:extLst>
          </p:cNvPr>
          <p:cNvGrpSpPr/>
          <p:nvPr userDrawn="1"/>
        </p:nvGrpSpPr>
        <p:grpSpPr>
          <a:xfrm>
            <a:off x="5161366" y="2457605"/>
            <a:ext cx="432000" cy="433158"/>
            <a:chOff x="7865083" y="2230696"/>
            <a:chExt cx="432000" cy="433158"/>
          </a:xfrm>
        </p:grpSpPr>
        <p:sp>
          <p:nvSpPr>
            <p:cNvPr id="24" name="Träne 23">
              <a:extLst>
                <a:ext uri="{FF2B5EF4-FFF2-40B4-BE49-F238E27FC236}">
                  <a16:creationId xmlns:a16="http://schemas.microsoft.com/office/drawing/2014/main" id="{06BFD80E-552A-4984-B8B3-96BA9C567507}"/>
                </a:ext>
              </a:extLst>
            </p:cNvPr>
            <p:cNvSpPr>
              <a:spLocks noChangeAspect="1"/>
            </p:cNvSpPr>
            <p:nvPr userDrawn="1"/>
          </p:nvSpPr>
          <p:spPr>
            <a:xfrm rot="5400000">
              <a:off x="7864504" y="2231275"/>
              <a:ext cx="433158" cy="432000"/>
            </a:xfrm>
            <a:prstGeom prst="teardrop">
              <a:avLst/>
            </a:prstGeom>
            <a:solidFill>
              <a:schemeClr val="accent3">
                <a:lumMod val="20000"/>
                <a:lumOff val="8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vert="vert270" lIns="0" tIns="0" rIns="0" bIns="0" rtlCol="0" anchor="ctr">
              <a:noAutofit/>
            </a:bodyPr>
            <a:lstStyle/>
            <a:p>
              <a:pPr marL="124917" algn="r">
                <a:spcAft>
                  <a:spcPts val="1628"/>
                </a:spcAft>
              </a:pPr>
              <a:endParaRPr lang="de-DE" sz="2035" spc="407" dirty="0">
                <a:solidFill>
                  <a:schemeClr val="tx2"/>
                </a:solidFill>
              </a:endParaRPr>
            </a:p>
          </p:txBody>
        </p:sp>
        <p:pic>
          <p:nvPicPr>
            <p:cNvPr id="25" name="Bild 26">
              <a:extLst>
                <a:ext uri="{FF2B5EF4-FFF2-40B4-BE49-F238E27FC236}">
                  <a16:creationId xmlns:a16="http://schemas.microsoft.com/office/drawing/2014/main" id="{34440AA2-3452-4CF4-B691-DAD305602F9F}"/>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7952197" y="2310832"/>
              <a:ext cx="288000" cy="288000"/>
            </a:xfrm>
            <a:prstGeom prst="rect">
              <a:avLst/>
            </a:prstGeom>
          </p:spPr>
        </p:pic>
      </p:grpSp>
      <p:cxnSp>
        <p:nvCxnSpPr>
          <p:cNvPr id="28" name="Gerader Verbinder 27">
            <a:extLst>
              <a:ext uri="{FF2B5EF4-FFF2-40B4-BE49-F238E27FC236}">
                <a16:creationId xmlns:a16="http://schemas.microsoft.com/office/drawing/2014/main" id="{1A0439EA-3141-441F-9706-FC496E69AF89}"/>
              </a:ext>
            </a:extLst>
          </p:cNvPr>
          <p:cNvCxnSpPr>
            <a:cxnSpLocks/>
          </p:cNvCxnSpPr>
          <p:nvPr userDrawn="1"/>
        </p:nvCxnSpPr>
        <p:spPr>
          <a:xfrm>
            <a:off x="705037" y="2682767"/>
            <a:ext cx="3024000"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cxnSp>
        <p:nvCxnSpPr>
          <p:cNvPr id="29" name="Gerader Verbinder 28">
            <a:extLst>
              <a:ext uri="{FF2B5EF4-FFF2-40B4-BE49-F238E27FC236}">
                <a16:creationId xmlns:a16="http://schemas.microsoft.com/office/drawing/2014/main" id="{2968C1BA-B7E7-4838-996A-1D3854205784}"/>
              </a:ext>
            </a:extLst>
          </p:cNvPr>
          <p:cNvCxnSpPr>
            <a:cxnSpLocks/>
          </p:cNvCxnSpPr>
          <p:nvPr userDrawn="1"/>
        </p:nvCxnSpPr>
        <p:spPr>
          <a:xfrm>
            <a:off x="705037" y="4285556"/>
            <a:ext cx="2880000" cy="0"/>
          </a:xfrm>
          <a:prstGeom prst="line">
            <a:avLst/>
          </a:prstGeom>
          <a:ln>
            <a:solidFill>
              <a:schemeClr val="accent3"/>
            </a:solidFill>
          </a:ln>
        </p:spPr>
        <p:style>
          <a:lnRef idx="1">
            <a:schemeClr val="accent1"/>
          </a:lnRef>
          <a:fillRef idx="0">
            <a:schemeClr val="accent1"/>
          </a:fillRef>
          <a:effectRef idx="0">
            <a:schemeClr val="accent1"/>
          </a:effectRef>
          <a:fontRef idx="minor">
            <a:schemeClr val="tx1"/>
          </a:fontRef>
        </p:style>
      </p:cxnSp>
      <p:pic>
        <p:nvPicPr>
          <p:cNvPr id="31" name="Grafik 30"/>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202665" y="6424909"/>
            <a:ext cx="1763637" cy="417782"/>
          </a:xfrm>
          <a:prstGeom prst="rect">
            <a:avLst/>
          </a:prstGeom>
        </p:spPr>
      </p:pic>
    </p:spTree>
    <p:extLst>
      <p:ext uri="{BB962C8B-B14F-4D97-AF65-F5344CB8AC3E}">
        <p14:creationId xmlns:p14="http://schemas.microsoft.com/office/powerpoint/2010/main" val="466669398"/>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53 Schluss-/Dankesfolie">
    <p:spTree>
      <p:nvGrpSpPr>
        <p:cNvPr id="1" name=""/>
        <p:cNvGrpSpPr/>
        <p:nvPr/>
      </p:nvGrpSpPr>
      <p:grpSpPr>
        <a:xfrm>
          <a:off x="0" y="0"/>
          <a:ext cx="0" cy="0"/>
          <a:chOff x="0" y="0"/>
          <a:chExt cx="0" cy="0"/>
        </a:xfrm>
      </p:grpSpPr>
      <p:sp>
        <p:nvSpPr>
          <p:cNvPr id="3" name="Rechtwinkliges Dreieck 2">
            <a:extLst>
              <a:ext uri="{FF2B5EF4-FFF2-40B4-BE49-F238E27FC236}">
                <a16:creationId xmlns:a16="http://schemas.microsoft.com/office/drawing/2014/main" id="{6DDC594C-BDA7-4E8B-84FD-3C125C4BFC58}"/>
              </a:ext>
            </a:extLst>
          </p:cNvPr>
          <p:cNvSpPr/>
          <p:nvPr userDrawn="1"/>
        </p:nvSpPr>
        <p:spPr>
          <a:xfrm rot="14530604" flipH="1">
            <a:off x="5715386" y="5524636"/>
            <a:ext cx="2388680" cy="1141281"/>
          </a:xfrm>
          <a:prstGeom prst="rtTriangle">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2"/>
              </a:solidFill>
            </a:endParaRPr>
          </a:p>
        </p:txBody>
      </p:sp>
      <p:sp>
        <p:nvSpPr>
          <p:cNvPr id="4" name="Rechteck: eine Ecke abgerundet 3">
            <a:extLst>
              <a:ext uri="{FF2B5EF4-FFF2-40B4-BE49-F238E27FC236}">
                <a16:creationId xmlns:a16="http://schemas.microsoft.com/office/drawing/2014/main" id="{8F777ADC-A7C7-45F8-9E2E-6F609347A45D}"/>
              </a:ext>
            </a:extLst>
          </p:cNvPr>
          <p:cNvSpPr/>
          <p:nvPr userDrawn="1"/>
        </p:nvSpPr>
        <p:spPr>
          <a:xfrm flipH="1">
            <a:off x="701672" y="1692276"/>
            <a:ext cx="7507570" cy="4090630"/>
          </a:xfrm>
          <a:prstGeom prst="round1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0" tIns="720000" rIns="720000" bIns="720000" rtlCol="0" anchor="ctr"/>
          <a:lstStyle/>
          <a:p>
            <a:endParaRPr lang="en-US" sz="3600" dirty="0">
              <a:solidFill>
                <a:schemeClr val="tx2"/>
              </a:solidFill>
            </a:endParaRPr>
          </a:p>
        </p:txBody>
      </p:sp>
      <p:sp>
        <p:nvSpPr>
          <p:cNvPr id="6" name="Textplatzhalter 5">
            <a:extLst>
              <a:ext uri="{FF2B5EF4-FFF2-40B4-BE49-F238E27FC236}">
                <a16:creationId xmlns:a16="http://schemas.microsoft.com/office/drawing/2014/main" id="{69132921-8A86-4F13-AB05-4A04C3D448B3}"/>
              </a:ext>
            </a:extLst>
          </p:cNvPr>
          <p:cNvSpPr>
            <a:spLocks noGrp="1"/>
          </p:cNvSpPr>
          <p:nvPr>
            <p:ph type="body" sz="quarter" idx="10" hasCustomPrompt="1"/>
          </p:nvPr>
        </p:nvSpPr>
        <p:spPr>
          <a:xfrm>
            <a:off x="701676" y="1692275"/>
            <a:ext cx="7507566" cy="4175123"/>
          </a:xfrm>
          <a:prstGeom prst="rect">
            <a:avLst/>
          </a:prstGeom>
        </p:spPr>
        <p:txBody>
          <a:bodyPr lIns="720000" tIns="720000" rIns="720000" bIns="720000" anchor="ctr">
            <a:noAutofit/>
          </a:bodyPr>
          <a:lstStyle>
            <a:lvl1pPr marL="0" indent="3175">
              <a:defRPr lang="de-DE" sz="3600" kern="1200" smtClean="0">
                <a:solidFill>
                  <a:schemeClr val="tx2"/>
                </a:solidFill>
                <a:latin typeface="+mn-lt"/>
                <a:ea typeface="+mn-ea"/>
                <a:cs typeface="+mn-cs"/>
              </a:defRPr>
            </a:lvl1pPr>
            <a:lvl2pPr>
              <a:defRPr lang="de-DE" sz="3600" kern="1200" smtClean="0">
                <a:solidFill>
                  <a:schemeClr val="tx2"/>
                </a:solidFill>
                <a:latin typeface="+mn-lt"/>
                <a:ea typeface="+mn-ea"/>
                <a:cs typeface="+mn-cs"/>
              </a:defRPr>
            </a:lvl2pPr>
            <a:lvl3pPr>
              <a:defRPr lang="de-DE" sz="3600" kern="1200" smtClean="0">
                <a:solidFill>
                  <a:schemeClr val="tx2"/>
                </a:solidFill>
                <a:latin typeface="+mn-lt"/>
                <a:ea typeface="+mn-ea"/>
                <a:cs typeface="+mn-cs"/>
              </a:defRPr>
            </a:lvl3pPr>
            <a:lvl4pPr>
              <a:defRPr lang="de-DE" sz="3600" kern="1200" smtClean="0">
                <a:solidFill>
                  <a:schemeClr val="tx2"/>
                </a:solidFill>
                <a:latin typeface="+mn-lt"/>
                <a:ea typeface="+mn-ea"/>
                <a:cs typeface="+mn-cs"/>
              </a:defRPr>
            </a:lvl4pPr>
            <a:lvl5pPr>
              <a:defRPr lang="de-DE" sz="3600" kern="1200">
                <a:solidFill>
                  <a:schemeClr val="tx2"/>
                </a:solidFill>
                <a:latin typeface="+mn-lt"/>
                <a:ea typeface="+mn-ea"/>
                <a:cs typeface="+mn-cs"/>
              </a:defRPr>
            </a:lvl5pPr>
          </a:lstStyle>
          <a:p>
            <a:r>
              <a:rPr lang="en-US" sz="3600" dirty="0" err="1">
                <a:solidFill>
                  <a:schemeClr val="tx2"/>
                </a:solidFill>
              </a:rPr>
              <a:t>Hier</a:t>
            </a:r>
            <a:r>
              <a:rPr lang="en-US" sz="3600" dirty="0">
                <a:solidFill>
                  <a:schemeClr val="tx2"/>
                </a:solidFill>
              </a:rPr>
              <a:t> </a:t>
            </a:r>
            <a:r>
              <a:rPr lang="en-US" sz="3600" dirty="0" err="1">
                <a:solidFill>
                  <a:schemeClr val="tx2"/>
                </a:solidFill>
              </a:rPr>
              <a:t>eine</a:t>
            </a:r>
            <a:r>
              <a:rPr lang="en-US" sz="3600" dirty="0">
                <a:solidFill>
                  <a:schemeClr val="tx2"/>
                </a:solidFill>
              </a:rPr>
              <a:t> </a:t>
            </a:r>
            <a:r>
              <a:rPr lang="en-US" sz="3600" dirty="0" err="1">
                <a:solidFill>
                  <a:schemeClr val="tx2"/>
                </a:solidFill>
              </a:rPr>
              <a:t>Abschlussformel</a:t>
            </a:r>
            <a:r>
              <a:rPr lang="en-US" sz="3600" dirty="0">
                <a:solidFill>
                  <a:schemeClr val="tx2"/>
                </a:solidFill>
              </a:rPr>
              <a:t> </a:t>
            </a:r>
            <a:r>
              <a:rPr lang="en-US" sz="3600" dirty="0" err="1">
                <a:solidFill>
                  <a:schemeClr val="tx2"/>
                </a:solidFill>
              </a:rPr>
              <a:t>wie</a:t>
            </a:r>
            <a:r>
              <a:rPr lang="en-US" sz="3600" dirty="0">
                <a:solidFill>
                  <a:schemeClr val="tx2"/>
                </a:solidFill>
              </a:rPr>
              <a:t> “</a:t>
            </a:r>
            <a:r>
              <a:rPr lang="en-US" sz="3600" dirty="0" err="1">
                <a:solidFill>
                  <a:schemeClr val="tx2"/>
                </a:solidFill>
              </a:rPr>
              <a:t>Vielen</a:t>
            </a:r>
            <a:r>
              <a:rPr lang="en-US" sz="3600" dirty="0">
                <a:solidFill>
                  <a:schemeClr val="tx2"/>
                </a:solidFill>
              </a:rPr>
              <a:t> Dank </a:t>
            </a:r>
            <a:r>
              <a:rPr lang="en-US" sz="3600" dirty="0" err="1">
                <a:solidFill>
                  <a:schemeClr val="tx2"/>
                </a:solidFill>
              </a:rPr>
              <a:t>für</a:t>
            </a:r>
            <a:r>
              <a:rPr lang="en-US" sz="3600" dirty="0">
                <a:solidFill>
                  <a:schemeClr val="tx2"/>
                </a:solidFill>
              </a:rPr>
              <a:t> </a:t>
            </a:r>
            <a:r>
              <a:rPr lang="en-US" sz="3600" dirty="0" err="1">
                <a:solidFill>
                  <a:schemeClr val="tx2"/>
                </a:solidFill>
              </a:rPr>
              <a:t>Ihre</a:t>
            </a:r>
            <a:r>
              <a:rPr lang="en-US" sz="3600" dirty="0">
                <a:solidFill>
                  <a:schemeClr val="tx2"/>
                </a:solidFill>
              </a:rPr>
              <a:t> </a:t>
            </a:r>
            <a:r>
              <a:rPr lang="en-US" sz="3600" dirty="0" err="1">
                <a:solidFill>
                  <a:schemeClr val="tx2"/>
                </a:solidFill>
              </a:rPr>
              <a:t>Aufmerksamkeit</a:t>
            </a:r>
            <a:r>
              <a:rPr lang="en-US" sz="3600" dirty="0">
                <a:solidFill>
                  <a:schemeClr val="tx2"/>
                </a:solidFill>
              </a:rPr>
              <a:t>.” </a:t>
            </a:r>
            <a:r>
              <a:rPr lang="en-US" sz="3600" dirty="0" err="1">
                <a:solidFill>
                  <a:schemeClr val="tx2"/>
                </a:solidFill>
              </a:rPr>
              <a:t>eintragen</a:t>
            </a:r>
            <a:endParaRPr lang="en-US" sz="3600" dirty="0">
              <a:solidFill>
                <a:schemeClr val="tx2"/>
              </a:solidFill>
            </a:endParaRPr>
          </a:p>
        </p:txBody>
      </p:sp>
    </p:spTree>
    <p:extLst>
      <p:ext uri="{BB962C8B-B14F-4D97-AF65-F5344CB8AC3E}">
        <p14:creationId xmlns:p14="http://schemas.microsoft.com/office/powerpoint/2010/main" val="1483292654"/>
      </p:ext>
    </p:extLst>
  </p:cSld>
  <p:clrMapOvr>
    <a:masterClrMapping/>
  </p:clrMapOvr>
  <p:timing>
    <p:tnLst>
      <p:par>
        <p:cTn id="1" dur="indefinite" restart="never" nodeType="tmRoot"/>
      </p:par>
    </p:tnLst>
  </p:timing>
  <p:extLst mod="1">
    <p:ext uri="{DCECCB84-F9BA-43D5-87BE-67443E8EF086}">
      <p15:sldGuideLst xmlns:p15="http://schemas.microsoft.com/office/powerpoint/2012/main">
        <p15:guide id="1" orient="horz" pos="4173" userDrawn="1">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54 Disclaimer">
    <p:spTree>
      <p:nvGrpSpPr>
        <p:cNvPr id="1" name=""/>
        <p:cNvGrpSpPr/>
        <p:nvPr/>
      </p:nvGrpSpPr>
      <p:grpSpPr>
        <a:xfrm>
          <a:off x="0" y="0"/>
          <a:ext cx="0" cy="0"/>
          <a:chOff x="0" y="0"/>
          <a:chExt cx="0" cy="0"/>
        </a:xfrm>
      </p:grpSpPr>
      <p:sp>
        <p:nvSpPr>
          <p:cNvPr id="3" name="Textfeld 2"/>
          <p:cNvSpPr txBox="1"/>
          <p:nvPr userDrawn="1"/>
        </p:nvSpPr>
        <p:spPr>
          <a:xfrm>
            <a:off x="701676" y="684213"/>
            <a:ext cx="7777162" cy="682625"/>
          </a:xfrm>
          <a:prstGeom prst="rect">
            <a:avLst/>
          </a:prstGeom>
          <a:noFill/>
        </p:spPr>
        <p:txBody>
          <a:bodyPr wrap="none" lIns="0" tIns="0" rIns="0" bIns="0" rtlCol="0" anchor="b">
            <a:noAutofit/>
          </a:bodyPr>
          <a:lstStyle/>
          <a:p>
            <a:r>
              <a:rPr lang="de-DE" sz="2600" spc="150" baseline="0" dirty="0">
                <a:solidFill>
                  <a:schemeClr val="tx2"/>
                </a:solidFill>
                <a:latin typeface="+mj-lt"/>
              </a:rPr>
              <a:t>Disclaimer</a:t>
            </a:r>
          </a:p>
        </p:txBody>
      </p:sp>
      <p:sp>
        <p:nvSpPr>
          <p:cNvPr id="4" name="object 4">
            <a:extLst>
              <a:ext uri="{FF2B5EF4-FFF2-40B4-BE49-F238E27FC236}">
                <a16:creationId xmlns:a16="http://schemas.microsoft.com/office/drawing/2014/main" id="{CB3E3563-D630-43ED-8792-5B4F46092EC2}"/>
              </a:ext>
            </a:extLst>
          </p:cNvPr>
          <p:cNvSpPr txBox="1"/>
          <p:nvPr userDrawn="1"/>
        </p:nvSpPr>
        <p:spPr>
          <a:xfrm>
            <a:off x="701676" y="1692276"/>
            <a:ext cx="9288462" cy="5148262"/>
          </a:xfrm>
          <a:prstGeom prst="rect">
            <a:avLst/>
          </a:prstGeom>
        </p:spPr>
        <p:txBody>
          <a:bodyPr vert="horz" wrap="square" lIns="0" tIns="0" rIns="0" bIns="0" numCol="2" spcCol="180000" rtlCol="0">
            <a:noAutofit/>
          </a:bodyPr>
          <a:lstStyle/>
          <a:p>
            <a:pPr algn="l">
              <a:spcAft>
                <a:spcPts val="0"/>
              </a:spcAft>
            </a:pPr>
            <a:r>
              <a:rPr lang="de-DE" sz="1400" kern="1200" spc="0" baseline="0" dirty="0">
                <a:solidFill>
                  <a:schemeClr val="tx1"/>
                </a:solidFill>
                <a:effectLst/>
                <a:latin typeface="+mn-lt"/>
                <a:ea typeface="+mn-ea"/>
                <a:cs typeface="+mn-cs"/>
              </a:rPr>
              <a:t>Dieses Dokument dient ausschließlich Informations-zwecken. Die in dieser Präsentation enthaltenen Informationen wurden von der Deutschen Apotheker- und Ärztebank gründlich – unter ausschließlicher Verwendung von als zuverlässig erachteten Quellen – recherchiert.</a:t>
            </a:r>
          </a:p>
          <a:p>
            <a:pPr algn="l">
              <a:spcAft>
                <a:spcPts val="0"/>
              </a:spcAft>
            </a:pPr>
            <a:endParaRPr lang="de-DE" sz="1400" kern="1200" spc="0" baseline="0" dirty="0">
              <a:solidFill>
                <a:schemeClr val="tx1"/>
              </a:solidFill>
              <a:effectLst/>
              <a:latin typeface="+mn-lt"/>
              <a:ea typeface="+mn-ea"/>
              <a:cs typeface="+mn-cs"/>
            </a:endParaRPr>
          </a:p>
          <a:p>
            <a:pPr algn="l">
              <a:spcAft>
                <a:spcPts val="0"/>
              </a:spcAft>
            </a:pPr>
            <a:r>
              <a:rPr lang="de-DE" sz="1400" kern="1200" spc="0" baseline="0" dirty="0">
                <a:solidFill>
                  <a:schemeClr val="tx1"/>
                </a:solidFill>
                <a:effectLst/>
                <a:latin typeface="+mn-lt"/>
                <a:ea typeface="+mn-ea"/>
                <a:cs typeface="+mn-cs"/>
              </a:rPr>
              <a:t>Gleichwohl gibt die Deutsche Apotheker- und Ärztebank keinerlei Zusicherung oder Garantie für die Aktualität,</a:t>
            </a:r>
            <a:br>
              <a:rPr lang="de-DE" sz="1400" kern="1200" spc="0" baseline="0" dirty="0">
                <a:solidFill>
                  <a:schemeClr val="tx1"/>
                </a:solidFill>
                <a:effectLst/>
                <a:latin typeface="+mn-lt"/>
                <a:ea typeface="+mn-ea"/>
                <a:cs typeface="+mn-cs"/>
              </a:rPr>
            </a:br>
            <a:r>
              <a:rPr lang="de-DE" sz="1400" kern="1200" spc="0" baseline="0" dirty="0">
                <a:solidFill>
                  <a:schemeClr val="tx1"/>
                </a:solidFill>
                <a:effectLst/>
                <a:latin typeface="+mn-lt"/>
                <a:ea typeface="+mn-ea"/>
                <a:cs typeface="+mn-cs"/>
              </a:rPr>
              <a:t>Richtigkeit oder Vollständigkeit dieser Informationen ab, akzeptiert keinerlei Haftung für Verluste, die durch Ver-wendung dieser Informationen entstehen können, und weist darauf hin, dass all diese Informationen </a:t>
            </a:r>
            <a:r>
              <a:rPr lang="de-DE" sz="1400" kern="1200" spc="0" baseline="0" dirty="0" err="1">
                <a:solidFill>
                  <a:schemeClr val="tx1"/>
                </a:solidFill>
                <a:effectLst/>
                <a:latin typeface="+mn-lt"/>
                <a:ea typeface="+mn-ea"/>
                <a:cs typeface="+mn-cs"/>
              </a:rPr>
              <a:t>Änderun</a:t>
            </a:r>
            <a:r>
              <a:rPr lang="de-DE" sz="1400" kern="1200" spc="0" baseline="0" dirty="0">
                <a:solidFill>
                  <a:schemeClr val="tx1"/>
                </a:solidFill>
                <a:effectLst/>
                <a:latin typeface="+mn-lt"/>
                <a:ea typeface="+mn-ea"/>
                <a:cs typeface="+mn-cs"/>
              </a:rPr>
              <a:t>-gen unterliegen können.</a:t>
            </a:r>
          </a:p>
          <a:p>
            <a:pPr algn="l">
              <a:spcAft>
                <a:spcPts val="0"/>
              </a:spcAft>
            </a:pPr>
            <a:endParaRPr lang="de-DE" sz="1400" kern="1200" spc="0" baseline="0" dirty="0">
              <a:solidFill>
                <a:schemeClr val="tx1"/>
              </a:solidFill>
              <a:effectLst/>
              <a:latin typeface="+mn-lt"/>
              <a:ea typeface="+mn-ea"/>
              <a:cs typeface="+mn-cs"/>
            </a:endParaRPr>
          </a:p>
          <a:p>
            <a:pPr algn="l">
              <a:spcAft>
                <a:spcPts val="0"/>
              </a:spcAft>
            </a:pPr>
            <a:r>
              <a:rPr lang="de-DE" sz="1400" kern="1200" spc="0" baseline="0" dirty="0">
                <a:solidFill>
                  <a:schemeClr val="tx1"/>
                </a:solidFill>
                <a:effectLst/>
                <a:latin typeface="+mn-lt"/>
                <a:ea typeface="+mn-ea"/>
                <a:cs typeface="+mn-cs"/>
              </a:rPr>
              <a:t>Einschätzungen und Bewertungen geben die Meinung des Verfassers zum Zeitpunkt der Erstellung der </a:t>
            </a:r>
            <a:r>
              <a:rPr lang="de-DE" sz="1400" kern="1200" spc="0" baseline="0" dirty="0" err="1">
                <a:solidFill>
                  <a:schemeClr val="tx1"/>
                </a:solidFill>
                <a:effectLst/>
                <a:latin typeface="+mn-lt"/>
                <a:ea typeface="+mn-ea"/>
                <a:cs typeface="+mn-cs"/>
              </a:rPr>
              <a:t>Ausar-beitung</a:t>
            </a:r>
            <a:r>
              <a:rPr lang="de-DE" sz="1400" kern="1200" spc="0" baseline="0" dirty="0">
                <a:solidFill>
                  <a:schemeClr val="tx1"/>
                </a:solidFill>
                <a:effectLst/>
                <a:latin typeface="+mn-lt"/>
                <a:ea typeface="+mn-ea"/>
                <a:cs typeface="+mn-cs"/>
              </a:rPr>
              <a:t> wieder, die durch aktuelle Entwicklungen überholt sein oder sich ansonsten geändert haben können.</a:t>
            </a:r>
          </a:p>
          <a:p>
            <a:pPr algn="l">
              <a:spcAft>
                <a:spcPts val="0"/>
              </a:spcAft>
            </a:pPr>
            <a:endParaRPr lang="de-DE" sz="1400" kern="1200" spc="0" baseline="0" dirty="0">
              <a:solidFill>
                <a:schemeClr val="tx1"/>
              </a:solidFill>
              <a:effectLst/>
              <a:latin typeface="+mn-lt"/>
              <a:ea typeface="+mn-ea"/>
              <a:cs typeface="+mn-cs"/>
            </a:endParaRPr>
          </a:p>
          <a:p>
            <a:pPr algn="l">
              <a:spcAft>
                <a:spcPts val="0"/>
              </a:spcAft>
            </a:pPr>
            <a:r>
              <a:rPr lang="de-DE" sz="1400" kern="1200" spc="0" baseline="0" dirty="0">
                <a:solidFill>
                  <a:schemeClr val="tx1"/>
                </a:solidFill>
                <a:effectLst/>
                <a:latin typeface="+mn-lt"/>
                <a:ea typeface="+mn-ea"/>
                <a:cs typeface="+mn-cs"/>
              </a:rPr>
              <a:t>Die dargestellten Sachverhalte dienen ausschließlich der Illustration und stimmen mit den tatsächlichen Gegeben-</a:t>
            </a:r>
            <a:r>
              <a:rPr lang="de-DE" sz="1400" kern="1200" spc="0" baseline="0" dirty="0" err="1">
                <a:solidFill>
                  <a:schemeClr val="tx1"/>
                </a:solidFill>
                <a:effectLst/>
                <a:latin typeface="+mn-lt"/>
                <a:ea typeface="+mn-ea"/>
                <a:cs typeface="+mn-cs"/>
              </a:rPr>
              <a:t>heiten</a:t>
            </a:r>
            <a:r>
              <a:rPr lang="de-DE" sz="1400" kern="1200" spc="0" baseline="0" dirty="0">
                <a:solidFill>
                  <a:schemeClr val="tx1"/>
                </a:solidFill>
                <a:effectLst/>
                <a:latin typeface="+mn-lt"/>
                <a:ea typeface="+mn-ea"/>
                <a:cs typeface="+mn-cs"/>
              </a:rPr>
              <a:t> nicht notwendigerweise überein. Bei den Aussagen über zukünftige Gewinne oder Verluste handelt es sich um Prognosen oder Modellrechnungen.</a:t>
            </a:r>
          </a:p>
          <a:p>
            <a:pPr algn="l">
              <a:spcAft>
                <a:spcPts val="0"/>
              </a:spcAft>
            </a:pPr>
            <a:r>
              <a:rPr lang="de-DE" sz="1400" kern="1200" spc="0" baseline="0" dirty="0">
                <a:solidFill>
                  <a:schemeClr val="tx1"/>
                </a:solidFill>
                <a:effectLst/>
                <a:latin typeface="+mn-lt"/>
                <a:ea typeface="+mn-ea"/>
                <a:cs typeface="+mn-cs"/>
              </a:rPr>
              <a:t>Die tatsächliche Marktentwicklung und die daraus resultierenden Gewinne oder Verluste können davon abweichen. Die vorliegende Präsentation ist nicht geeignet, eine möglicherweise erforderliche, individuelle Beratung durch einen Rechtsanwalt, Wirtschaftsprüfer oder Steuerberater unter Berücksichtigung der konkreten Umstände des Einzelfalles zu ersetzen.</a:t>
            </a:r>
          </a:p>
          <a:p>
            <a:pPr algn="l">
              <a:spcAft>
                <a:spcPts val="0"/>
              </a:spcAft>
            </a:pPr>
            <a:endParaRPr lang="de-DE" sz="1400" kern="1200" spc="0" baseline="0" dirty="0">
              <a:solidFill>
                <a:schemeClr val="tx1"/>
              </a:solidFill>
              <a:effectLst/>
              <a:latin typeface="+mn-lt"/>
              <a:ea typeface="+mn-ea"/>
              <a:cs typeface="+mn-cs"/>
            </a:endParaRPr>
          </a:p>
          <a:p>
            <a:pPr algn="l">
              <a:spcAft>
                <a:spcPts val="0"/>
              </a:spcAft>
            </a:pPr>
            <a:r>
              <a:rPr lang="de-DE" sz="1400" kern="1200" spc="0" baseline="0" dirty="0">
                <a:solidFill>
                  <a:schemeClr val="tx1"/>
                </a:solidFill>
                <a:effectLst/>
                <a:latin typeface="+mn-lt"/>
                <a:ea typeface="+mn-ea"/>
                <a:cs typeface="+mn-cs"/>
              </a:rPr>
              <a:t>Diese Ausarbeitung darf ohne Erlaubnis der Deutschen Apotheker- und Ärztebank weder reproduziert noch an Dritte weitergegeben werden. Die Deutsche Apotheker- und Ärztebank übernimmt keine Haftung für unmittelbare oder mittelbare Schäden, die durch die Verteilung und/oder Verwendung dieses Dokuments verursacht werden und/oder mit der Verteilung und/oder Verwendung dieses Dokuments im Zusammenhang stehen.</a:t>
            </a:r>
          </a:p>
        </p:txBody>
      </p:sp>
    </p:spTree>
    <p:extLst>
      <p:ext uri="{BB962C8B-B14F-4D97-AF65-F5344CB8AC3E}">
        <p14:creationId xmlns:p14="http://schemas.microsoft.com/office/powerpoint/2010/main" val="1887282366"/>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06 Titelfolie Apotheker (m)">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2A1F190A-77C8-494F-9657-46DBE3FD0FD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20"/>
            <a:ext cx="10691812" cy="7558636"/>
          </a:xfrm>
          <a:prstGeom prst="rect">
            <a:avLst/>
          </a:prstGeom>
        </p:spPr>
      </p:pic>
      <p:sp>
        <p:nvSpPr>
          <p:cNvPr id="12" name="Abgerundetes Rechteck 18"/>
          <p:cNvSpPr/>
          <p:nvPr/>
        </p:nvSpPr>
        <p:spPr>
          <a:xfrm flipH="1">
            <a:off x="720080" y="4457700"/>
            <a:ext cx="6858074" cy="2389199"/>
          </a:xfrm>
          <a:prstGeom prst="round1Rect">
            <a:avLst>
              <a:gd name="adj" fmla="val 1309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dirty="0"/>
          </a:p>
        </p:txBody>
      </p:sp>
      <p:sp>
        <p:nvSpPr>
          <p:cNvPr id="14" name="Textplatzhalter 12"/>
          <p:cNvSpPr>
            <a:spLocks noGrp="1"/>
          </p:cNvSpPr>
          <p:nvPr>
            <p:ph type="body" sz="quarter" idx="10" hasCustomPrompt="1"/>
          </p:nvPr>
        </p:nvSpPr>
        <p:spPr>
          <a:xfrm>
            <a:off x="1421756" y="4682584"/>
            <a:ext cx="5772794" cy="1199797"/>
          </a:xfrm>
          <a:prstGeom prst="rect">
            <a:avLst/>
          </a:prstGeom>
        </p:spPr>
        <p:txBody>
          <a:bodyPr anchor="ctr">
            <a:noAutofit/>
          </a:bodyPr>
          <a:lstStyle>
            <a:lvl1pPr marL="1588" indent="-1588">
              <a:lnSpc>
                <a:spcPct val="100000"/>
              </a:lnSpc>
              <a:spcAft>
                <a:spcPts val="600"/>
              </a:spcAft>
              <a:defRPr sz="3200"/>
            </a:lvl1pPr>
          </a:lstStyle>
          <a:p>
            <a:pPr lvl="0"/>
            <a:r>
              <a:rPr lang="de-DE" dirty="0"/>
              <a:t>Titelseite Apotheker –</a:t>
            </a:r>
            <a:br>
              <a:rPr lang="de-DE" dirty="0"/>
            </a:br>
            <a:r>
              <a:rPr lang="de-DE" dirty="0"/>
              <a:t>bitte Überschrift einfügen</a:t>
            </a:r>
          </a:p>
        </p:txBody>
      </p:sp>
      <p:pic>
        <p:nvPicPr>
          <p:cNvPr id="7" name="Grafik 6"/>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436789" y="6061643"/>
            <a:ext cx="2771578" cy="454449"/>
          </a:xfrm>
          <a:prstGeom prst="rect">
            <a:avLst/>
          </a:prstGeom>
        </p:spPr>
      </p:pic>
      <p:sp>
        <p:nvSpPr>
          <p:cNvPr id="9" name="Textplatzhalter 3">
            <a:extLst>
              <a:ext uri="{FF2B5EF4-FFF2-40B4-BE49-F238E27FC236}">
                <a16:creationId xmlns:a16="http://schemas.microsoft.com/office/drawing/2014/main" id="{A7DA4CE5-2942-40B4-8C77-6292AA7D2437}"/>
              </a:ext>
            </a:extLst>
          </p:cNvPr>
          <p:cNvSpPr>
            <a:spLocks noGrp="1"/>
          </p:cNvSpPr>
          <p:nvPr>
            <p:ph type="body" sz="quarter" idx="14" hasCustomPrompt="1"/>
          </p:nvPr>
        </p:nvSpPr>
        <p:spPr>
          <a:xfrm>
            <a:off x="1421756" y="5940629"/>
            <a:ext cx="3794929" cy="548462"/>
          </a:xfrm>
          <a:prstGeom prst="rect">
            <a:avLst/>
          </a:prstGeom>
        </p:spPr>
        <p:txBody>
          <a:bodyPr/>
          <a:lstStyle>
            <a:lvl1pPr>
              <a:defRPr lang="de-DE" sz="1400" kern="1200" spc="54" baseline="0" dirty="0" smtClean="0">
                <a:solidFill>
                  <a:schemeClr val="bg1">
                    <a:lumMod val="75000"/>
                  </a:schemeClr>
                </a:solidFill>
                <a:latin typeface="+mn-lt"/>
                <a:ea typeface="+mn-ea"/>
                <a:cs typeface="+mn-cs"/>
              </a:defRPr>
            </a:lvl1pPr>
          </a:lstStyle>
          <a:p>
            <a:pPr lvl="0"/>
            <a:r>
              <a:rPr lang="de-DE" dirty="0"/>
              <a:t>Hier bei Bedarf eine Unterzeile oder</a:t>
            </a:r>
            <a:br>
              <a:rPr lang="de-DE" dirty="0"/>
            </a:br>
            <a:r>
              <a:rPr lang="de-DE" dirty="0"/>
              <a:t>Ort &amp; Datum einfügen</a:t>
            </a:r>
          </a:p>
        </p:txBody>
      </p:sp>
    </p:spTree>
    <p:extLst>
      <p:ext uri="{BB962C8B-B14F-4D97-AF65-F5344CB8AC3E}">
        <p14:creationId xmlns:p14="http://schemas.microsoft.com/office/powerpoint/2010/main" val="2849362526"/>
      </p:ext>
    </p:extLst>
  </p:cSld>
  <p:clrMapOvr>
    <a:masterClrMapping/>
  </p:clrMapOvr>
  <p:extLst mod="1">
    <p:ext uri="{DCECCB84-F9BA-43D5-87BE-67443E8EF086}">
      <p15:sldGuideLst xmlns:p15="http://schemas.microsoft.com/office/powerpoint/2012/main">
        <p15:guide id="1" orient="horz" pos="4762">
          <p15:clr>
            <a:srgbClr val="FBAE40"/>
          </p15:clr>
        </p15:guide>
        <p15:guide id="2" orient="horz">
          <p15:clr>
            <a:srgbClr val="FBAE40"/>
          </p15:clr>
        </p15:guide>
        <p15:guide id="3">
          <p15:clr>
            <a:srgbClr val="FBAE40"/>
          </p15:clr>
        </p15:guide>
        <p15:guide id="4" pos="6735">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07 Titelfolie Zahnärztin (w)">
    <p:spTree>
      <p:nvGrpSpPr>
        <p:cNvPr id="1" name=""/>
        <p:cNvGrpSpPr/>
        <p:nvPr/>
      </p:nvGrpSpPr>
      <p:grpSpPr>
        <a:xfrm>
          <a:off x="0" y="0"/>
          <a:ext cx="0" cy="0"/>
          <a:chOff x="0" y="0"/>
          <a:chExt cx="0" cy="0"/>
        </a:xfrm>
      </p:grpSpPr>
      <p:pic>
        <p:nvPicPr>
          <p:cNvPr id="9" name="Grafik 8">
            <a:extLst>
              <a:ext uri="{FF2B5EF4-FFF2-40B4-BE49-F238E27FC236}">
                <a16:creationId xmlns:a16="http://schemas.microsoft.com/office/drawing/2014/main" id="{C82A2241-B8CE-4324-8133-DB177D060A6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20"/>
            <a:ext cx="10691813" cy="7558636"/>
          </a:xfrm>
          <a:prstGeom prst="rect">
            <a:avLst/>
          </a:prstGeom>
        </p:spPr>
      </p:pic>
      <p:sp>
        <p:nvSpPr>
          <p:cNvPr id="12" name="Abgerundetes Rechteck 18"/>
          <p:cNvSpPr/>
          <p:nvPr/>
        </p:nvSpPr>
        <p:spPr>
          <a:xfrm flipH="1">
            <a:off x="720080" y="4457700"/>
            <a:ext cx="6858074" cy="2389199"/>
          </a:xfrm>
          <a:prstGeom prst="round1Rect">
            <a:avLst>
              <a:gd name="adj" fmla="val 1309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dirty="0"/>
          </a:p>
        </p:txBody>
      </p:sp>
      <p:sp>
        <p:nvSpPr>
          <p:cNvPr id="14" name="Textplatzhalter 12"/>
          <p:cNvSpPr>
            <a:spLocks noGrp="1"/>
          </p:cNvSpPr>
          <p:nvPr>
            <p:ph type="body" sz="quarter" idx="10" hasCustomPrompt="1"/>
          </p:nvPr>
        </p:nvSpPr>
        <p:spPr>
          <a:xfrm>
            <a:off x="1421756" y="4682584"/>
            <a:ext cx="5772794" cy="1199797"/>
          </a:xfrm>
          <a:prstGeom prst="rect">
            <a:avLst/>
          </a:prstGeom>
        </p:spPr>
        <p:txBody>
          <a:bodyPr anchor="ctr">
            <a:noAutofit/>
          </a:bodyPr>
          <a:lstStyle>
            <a:lvl1pPr marL="1588" indent="-1588">
              <a:lnSpc>
                <a:spcPct val="100000"/>
              </a:lnSpc>
              <a:spcAft>
                <a:spcPts val="600"/>
              </a:spcAft>
              <a:defRPr sz="3200"/>
            </a:lvl1pPr>
          </a:lstStyle>
          <a:p>
            <a:pPr lvl="0"/>
            <a:r>
              <a:rPr lang="de-DE" dirty="0"/>
              <a:t>Titelseite Zahnärztin –</a:t>
            </a:r>
            <a:br>
              <a:rPr lang="de-DE" dirty="0"/>
            </a:br>
            <a:r>
              <a:rPr lang="de-DE" dirty="0"/>
              <a:t>bitte Überschrift einfügen</a:t>
            </a:r>
          </a:p>
        </p:txBody>
      </p:sp>
      <p:pic>
        <p:nvPicPr>
          <p:cNvPr id="8" name="Grafik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436789" y="6061643"/>
            <a:ext cx="2771578" cy="454449"/>
          </a:xfrm>
          <a:prstGeom prst="rect">
            <a:avLst/>
          </a:prstGeom>
        </p:spPr>
      </p:pic>
      <p:sp>
        <p:nvSpPr>
          <p:cNvPr id="10" name="Textplatzhalter 3">
            <a:extLst>
              <a:ext uri="{FF2B5EF4-FFF2-40B4-BE49-F238E27FC236}">
                <a16:creationId xmlns:a16="http://schemas.microsoft.com/office/drawing/2014/main" id="{A7DA4CE5-2942-40B4-8C77-6292AA7D2437}"/>
              </a:ext>
            </a:extLst>
          </p:cNvPr>
          <p:cNvSpPr>
            <a:spLocks noGrp="1"/>
          </p:cNvSpPr>
          <p:nvPr>
            <p:ph type="body" sz="quarter" idx="14" hasCustomPrompt="1"/>
          </p:nvPr>
        </p:nvSpPr>
        <p:spPr>
          <a:xfrm>
            <a:off x="1421756" y="5940629"/>
            <a:ext cx="3794929" cy="548462"/>
          </a:xfrm>
          <a:prstGeom prst="rect">
            <a:avLst/>
          </a:prstGeom>
        </p:spPr>
        <p:txBody>
          <a:bodyPr/>
          <a:lstStyle>
            <a:lvl1pPr>
              <a:defRPr lang="de-DE" sz="1400" kern="1200" spc="54" baseline="0" dirty="0" smtClean="0">
                <a:solidFill>
                  <a:schemeClr val="bg1">
                    <a:lumMod val="75000"/>
                  </a:schemeClr>
                </a:solidFill>
                <a:latin typeface="+mn-lt"/>
                <a:ea typeface="+mn-ea"/>
                <a:cs typeface="+mn-cs"/>
              </a:defRPr>
            </a:lvl1pPr>
          </a:lstStyle>
          <a:p>
            <a:pPr lvl="0"/>
            <a:r>
              <a:rPr lang="de-DE" dirty="0"/>
              <a:t>Hier bei Bedarf eine Unterzeile oder</a:t>
            </a:r>
            <a:br>
              <a:rPr lang="de-DE" dirty="0"/>
            </a:br>
            <a:r>
              <a:rPr lang="de-DE" dirty="0"/>
              <a:t>Ort &amp; Datum einfügen</a:t>
            </a:r>
          </a:p>
        </p:txBody>
      </p:sp>
    </p:spTree>
    <p:extLst>
      <p:ext uri="{BB962C8B-B14F-4D97-AF65-F5344CB8AC3E}">
        <p14:creationId xmlns:p14="http://schemas.microsoft.com/office/powerpoint/2010/main" val="2859159154"/>
      </p:ext>
    </p:extLst>
  </p:cSld>
  <p:clrMapOvr>
    <a:masterClrMapping/>
  </p:clrMapOvr>
  <p:extLst mod="1">
    <p:ext uri="{DCECCB84-F9BA-43D5-87BE-67443E8EF086}">
      <p15:sldGuideLst xmlns:p15="http://schemas.microsoft.com/office/powerpoint/2012/main">
        <p15:guide id="1" orient="horz" pos="4762">
          <p15:clr>
            <a:srgbClr val="FBAE40"/>
          </p15:clr>
        </p15:guide>
        <p15:guide id="2" orient="horz">
          <p15:clr>
            <a:srgbClr val="FBAE40"/>
          </p15:clr>
        </p15:guide>
        <p15:guide id="3">
          <p15:clr>
            <a:srgbClr val="FBAE40"/>
          </p15:clr>
        </p15:guide>
        <p15:guide id="4" pos="6735">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08 Titelfolie Zahnarzt (m)">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2A1F190A-77C8-494F-9657-46DBE3FD0FD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19"/>
            <a:ext cx="10691812" cy="7558636"/>
          </a:xfrm>
          <a:prstGeom prst="rect">
            <a:avLst/>
          </a:prstGeom>
        </p:spPr>
      </p:pic>
      <p:sp>
        <p:nvSpPr>
          <p:cNvPr id="12" name="Abgerundetes Rechteck 18"/>
          <p:cNvSpPr/>
          <p:nvPr/>
        </p:nvSpPr>
        <p:spPr>
          <a:xfrm flipH="1">
            <a:off x="720080" y="4457700"/>
            <a:ext cx="6858074" cy="2389199"/>
          </a:xfrm>
          <a:prstGeom prst="round1Rect">
            <a:avLst>
              <a:gd name="adj" fmla="val 1309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dirty="0"/>
          </a:p>
        </p:txBody>
      </p:sp>
      <p:sp>
        <p:nvSpPr>
          <p:cNvPr id="14" name="Textplatzhalter 12"/>
          <p:cNvSpPr>
            <a:spLocks noGrp="1"/>
          </p:cNvSpPr>
          <p:nvPr>
            <p:ph type="body" sz="quarter" idx="10" hasCustomPrompt="1"/>
          </p:nvPr>
        </p:nvSpPr>
        <p:spPr>
          <a:xfrm>
            <a:off x="1421756" y="4682584"/>
            <a:ext cx="5772794" cy="1199797"/>
          </a:xfrm>
          <a:prstGeom prst="rect">
            <a:avLst/>
          </a:prstGeom>
        </p:spPr>
        <p:txBody>
          <a:bodyPr anchor="ctr">
            <a:noAutofit/>
          </a:bodyPr>
          <a:lstStyle>
            <a:lvl1pPr marL="1588" indent="-1588">
              <a:lnSpc>
                <a:spcPct val="100000"/>
              </a:lnSpc>
              <a:spcAft>
                <a:spcPts val="600"/>
              </a:spcAft>
              <a:defRPr sz="3200"/>
            </a:lvl1pPr>
          </a:lstStyle>
          <a:p>
            <a:pPr lvl="0"/>
            <a:r>
              <a:rPr lang="de-DE" dirty="0"/>
              <a:t>Titelseite Zahnarzt –</a:t>
            </a:r>
            <a:br>
              <a:rPr lang="de-DE" dirty="0"/>
            </a:br>
            <a:r>
              <a:rPr lang="de-DE" dirty="0"/>
              <a:t>bitte Überschrift einfügen</a:t>
            </a:r>
          </a:p>
        </p:txBody>
      </p:sp>
      <p:pic>
        <p:nvPicPr>
          <p:cNvPr id="8" name="Grafik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436789" y="6061643"/>
            <a:ext cx="2771578" cy="454449"/>
          </a:xfrm>
          <a:prstGeom prst="rect">
            <a:avLst/>
          </a:prstGeom>
        </p:spPr>
      </p:pic>
      <p:sp>
        <p:nvSpPr>
          <p:cNvPr id="9" name="Textplatzhalter 3">
            <a:extLst>
              <a:ext uri="{FF2B5EF4-FFF2-40B4-BE49-F238E27FC236}">
                <a16:creationId xmlns:a16="http://schemas.microsoft.com/office/drawing/2014/main" id="{A7DA4CE5-2942-40B4-8C77-6292AA7D2437}"/>
              </a:ext>
            </a:extLst>
          </p:cNvPr>
          <p:cNvSpPr>
            <a:spLocks noGrp="1"/>
          </p:cNvSpPr>
          <p:nvPr>
            <p:ph type="body" sz="quarter" idx="14" hasCustomPrompt="1"/>
          </p:nvPr>
        </p:nvSpPr>
        <p:spPr>
          <a:xfrm>
            <a:off x="1421756" y="5940629"/>
            <a:ext cx="3794929" cy="548462"/>
          </a:xfrm>
          <a:prstGeom prst="rect">
            <a:avLst/>
          </a:prstGeom>
        </p:spPr>
        <p:txBody>
          <a:bodyPr/>
          <a:lstStyle>
            <a:lvl1pPr>
              <a:defRPr lang="de-DE" sz="1400" kern="1200" spc="54" baseline="0" dirty="0" smtClean="0">
                <a:solidFill>
                  <a:schemeClr val="bg1">
                    <a:lumMod val="75000"/>
                  </a:schemeClr>
                </a:solidFill>
                <a:latin typeface="+mn-lt"/>
                <a:ea typeface="+mn-ea"/>
                <a:cs typeface="+mn-cs"/>
              </a:defRPr>
            </a:lvl1pPr>
          </a:lstStyle>
          <a:p>
            <a:pPr lvl="0"/>
            <a:r>
              <a:rPr lang="de-DE" dirty="0"/>
              <a:t>Hier bei Bedarf eine Unterzeile oder</a:t>
            </a:r>
            <a:br>
              <a:rPr lang="de-DE" dirty="0"/>
            </a:br>
            <a:r>
              <a:rPr lang="de-DE" dirty="0"/>
              <a:t>Ort &amp; Datum einfügen</a:t>
            </a:r>
          </a:p>
        </p:txBody>
      </p:sp>
    </p:spTree>
    <p:extLst>
      <p:ext uri="{BB962C8B-B14F-4D97-AF65-F5344CB8AC3E}">
        <p14:creationId xmlns:p14="http://schemas.microsoft.com/office/powerpoint/2010/main" val="2269235776"/>
      </p:ext>
    </p:extLst>
  </p:cSld>
  <p:clrMapOvr>
    <a:masterClrMapping/>
  </p:clrMapOvr>
  <p:extLst mod="1">
    <p:ext uri="{DCECCB84-F9BA-43D5-87BE-67443E8EF086}">
      <p15:sldGuideLst xmlns:p15="http://schemas.microsoft.com/office/powerpoint/2012/main">
        <p15:guide id="1" orient="horz" pos="4762">
          <p15:clr>
            <a:srgbClr val="FBAE40"/>
          </p15:clr>
        </p15:guide>
        <p15:guide id="2" orient="horz">
          <p15:clr>
            <a:srgbClr val="FBAE40"/>
          </p15:clr>
        </p15:guide>
        <p15:guide id="3">
          <p15:clr>
            <a:srgbClr val="FBAE40"/>
          </p15:clr>
        </p15:guide>
        <p15:guide id="4" pos="6735">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09 Titefolie Kleintierärztin (w)">
    <p:spTree>
      <p:nvGrpSpPr>
        <p:cNvPr id="1" name=""/>
        <p:cNvGrpSpPr/>
        <p:nvPr/>
      </p:nvGrpSpPr>
      <p:grpSpPr>
        <a:xfrm>
          <a:off x="0" y="0"/>
          <a:ext cx="0" cy="0"/>
          <a:chOff x="0" y="0"/>
          <a:chExt cx="0" cy="0"/>
        </a:xfrm>
      </p:grpSpPr>
      <p:pic>
        <p:nvPicPr>
          <p:cNvPr id="20" name="Grafik 19">
            <a:extLst>
              <a:ext uri="{FF2B5EF4-FFF2-40B4-BE49-F238E27FC236}">
                <a16:creationId xmlns:a16="http://schemas.microsoft.com/office/drawing/2014/main" id="{3DB82204-2050-4E5E-A696-18F42F62025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519"/>
            <a:ext cx="10691812" cy="7558636"/>
          </a:xfrm>
          <a:prstGeom prst="rect">
            <a:avLst/>
          </a:prstGeom>
        </p:spPr>
      </p:pic>
      <p:sp>
        <p:nvSpPr>
          <p:cNvPr id="12" name="Abgerundetes Rechteck 18"/>
          <p:cNvSpPr/>
          <p:nvPr/>
        </p:nvSpPr>
        <p:spPr>
          <a:xfrm flipH="1">
            <a:off x="720080" y="4457700"/>
            <a:ext cx="6858074" cy="2389199"/>
          </a:xfrm>
          <a:prstGeom prst="round1Rect">
            <a:avLst>
              <a:gd name="adj" fmla="val 1309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dirty="0"/>
          </a:p>
        </p:txBody>
      </p:sp>
      <p:sp>
        <p:nvSpPr>
          <p:cNvPr id="14" name="Textplatzhalter 12"/>
          <p:cNvSpPr>
            <a:spLocks noGrp="1"/>
          </p:cNvSpPr>
          <p:nvPr>
            <p:ph type="body" sz="quarter" idx="10" hasCustomPrompt="1"/>
          </p:nvPr>
        </p:nvSpPr>
        <p:spPr>
          <a:xfrm>
            <a:off x="1421756" y="4682584"/>
            <a:ext cx="5772794" cy="1199797"/>
          </a:xfrm>
          <a:prstGeom prst="rect">
            <a:avLst/>
          </a:prstGeom>
        </p:spPr>
        <p:txBody>
          <a:bodyPr anchor="ctr">
            <a:noAutofit/>
          </a:bodyPr>
          <a:lstStyle>
            <a:lvl1pPr marL="1588" indent="-1588">
              <a:lnSpc>
                <a:spcPct val="100000"/>
              </a:lnSpc>
              <a:spcAft>
                <a:spcPts val="600"/>
              </a:spcAft>
              <a:defRPr sz="3200">
                <a:solidFill>
                  <a:schemeClr val="tx2"/>
                </a:solidFill>
              </a:defRPr>
            </a:lvl1pPr>
          </a:lstStyle>
          <a:p>
            <a:pPr lvl="0"/>
            <a:r>
              <a:rPr lang="de-DE" dirty="0"/>
              <a:t>Titelseite Tierärztin –</a:t>
            </a:r>
            <a:br>
              <a:rPr lang="de-DE" dirty="0"/>
            </a:br>
            <a:r>
              <a:rPr lang="de-DE" dirty="0"/>
              <a:t>bitte Überschrift einfügen</a:t>
            </a:r>
          </a:p>
        </p:txBody>
      </p:sp>
      <p:pic>
        <p:nvPicPr>
          <p:cNvPr id="8" name="Grafik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436789" y="6061643"/>
            <a:ext cx="2771578" cy="454449"/>
          </a:xfrm>
          <a:prstGeom prst="rect">
            <a:avLst/>
          </a:prstGeom>
        </p:spPr>
      </p:pic>
      <p:sp>
        <p:nvSpPr>
          <p:cNvPr id="9" name="Textplatzhalter 3">
            <a:extLst>
              <a:ext uri="{FF2B5EF4-FFF2-40B4-BE49-F238E27FC236}">
                <a16:creationId xmlns:a16="http://schemas.microsoft.com/office/drawing/2014/main" id="{A7DA4CE5-2942-40B4-8C77-6292AA7D2437}"/>
              </a:ext>
            </a:extLst>
          </p:cNvPr>
          <p:cNvSpPr>
            <a:spLocks noGrp="1"/>
          </p:cNvSpPr>
          <p:nvPr>
            <p:ph type="body" sz="quarter" idx="14" hasCustomPrompt="1"/>
          </p:nvPr>
        </p:nvSpPr>
        <p:spPr>
          <a:xfrm>
            <a:off x="1421756" y="5940629"/>
            <a:ext cx="3794929" cy="548462"/>
          </a:xfrm>
          <a:prstGeom prst="rect">
            <a:avLst/>
          </a:prstGeom>
        </p:spPr>
        <p:txBody>
          <a:bodyPr/>
          <a:lstStyle>
            <a:lvl1pPr>
              <a:defRPr lang="de-DE" sz="1400" kern="1200" spc="54" baseline="0" dirty="0" smtClean="0">
                <a:solidFill>
                  <a:schemeClr val="bg1">
                    <a:lumMod val="75000"/>
                  </a:schemeClr>
                </a:solidFill>
                <a:latin typeface="+mn-lt"/>
                <a:ea typeface="+mn-ea"/>
                <a:cs typeface="+mn-cs"/>
              </a:defRPr>
            </a:lvl1pPr>
          </a:lstStyle>
          <a:p>
            <a:pPr lvl="0"/>
            <a:r>
              <a:rPr lang="de-DE" dirty="0"/>
              <a:t>Hier bei Bedarf eine Unterzeile oder</a:t>
            </a:r>
            <a:br>
              <a:rPr lang="de-DE" dirty="0"/>
            </a:br>
            <a:r>
              <a:rPr lang="de-DE" dirty="0"/>
              <a:t>Ort &amp; Datum einfügen</a:t>
            </a:r>
          </a:p>
        </p:txBody>
      </p:sp>
    </p:spTree>
    <p:extLst>
      <p:ext uri="{BB962C8B-B14F-4D97-AF65-F5344CB8AC3E}">
        <p14:creationId xmlns:p14="http://schemas.microsoft.com/office/powerpoint/2010/main" val="1257851685"/>
      </p:ext>
    </p:extLst>
  </p:cSld>
  <p:clrMapOvr>
    <a:masterClrMapping/>
  </p:clrMapOvr>
  <p:extLst mod="1">
    <p:ext uri="{DCECCB84-F9BA-43D5-87BE-67443E8EF086}">
      <p15:sldGuideLst xmlns:p15="http://schemas.microsoft.com/office/powerpoint/2012/main">
        <p15:guide id="1" orient="horz" pos="4762">
          <p15:clr>
            <a:srgbClr val="FBAE40"/>
          </p15:clr>
        </p15:guide>
        <p15:guide id="2" orient="horz">
          <p15:clr>
            <a:srgbClr val="FBAE40"/>
          </p15:clr>
        </p15:guide>
        <p15:guide id="3">
          <p15:clr>
            <a:srgbClr val="FBAE40"/>
          </p15:clr>
        </p15:guide>
        <p15:guide id="4" pos="6735">
          <p15:clr>
            <a:srgbClr val="FBAE40"/>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vmlDrawing" Target="../drawings/vmlDrawing1.v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theme" Target="../theme/theme1.xml"/><Relationship Id="rId61" Type="http://schemas.openxmlformats.org/officeDocument/2006/relationships/image" Target="NUL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oleObject" Target="../embeddings/oleObject1.bin"/><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7" name="Objekt 6" hidden="1">
            <a:extLst>
              <a:ext uri="{FF2B5EF4-FFF2-40B4-BE49-F238E27FC236}">
                <a16:creationId xmlns:a16="http://schemas.microsoft.com/office/drawing/2014/main" id="{598CC70D-C16B-4D6B-9628-A4A11159CF23}"/>
              </a:ext>
            </a:extLst>
          </p:cNvPr>
          <p:cNvGraphicFramePr>
            <a:graphicFrameLocks noChangeAspect="1"/>
          </p:cNvGraphicFramePr>
          <p:nvPr userDrawn="1">
            <p:custDataLst>
              <p:tags r:id="rId59"/>
            </p:custDataLst>
            <p:extLst>
              <p:ext uri="{D42A27DB-BD31-4B8C-83A1-F6EECF244321}">
                <p14:modId xmlns:p14="http://schemas.microsoft.com/office/powerpoint/2010/main" val="3338963185"/>
              </p:ext>
            </p:extLst>
          </p:nvPr>
        </p:nvGraphicFramePr>
        <p:xfrm>
          <a:off x="1860" y="1752"/>
          <a:ext cx="1855" cy="1750"/>
        </p:xfrm>
        <a:graphic>
          <a:graphicData uri="http://schemas.openxmlformats.org/presentationml/2006/ole">
            <mc:AlternateContent xmlns:mc="http://schemas.openxmlformats.org/markup-compatibility/2006">
              <mc:Choice xmlns:v="urn:schemas-microsoft-com:vml" Requires="v">
                <p:oleObj spid="_x0000_s624155" name="think-cell Folie" r:id="rId60" imgW="6350000" imgH="6350000" progId="TCLayout.ActiveDocument.1">
                  <p:embed/>
                </p:oleObj>
              </mc:Choice>
              <mc:Fallback>
                <p:oleObj name="think-cell Folie" r:id="rId60" imgW="6350000" imgH="6350000" progId="TCLayout.ActiveDocument.1">
                  <p:embed/>
                  <p:pic>
                    <p:nvPicPr>
                      <p:cNvPr id="0" name="Picture 61"/>
                      <p:cNvPicPr>
                        <a:picLocks noChangeAspect="1" noChangeArrowheads="1"/>
                      </p:cNvPicPr>
                      <p:nvPr/>
                    </p:nvPicPr>
                    <p:blipFill>
                      <a:blip r:embed="rId61">
                        <a:extLst>
                          <a:ext uri="{28A0092B-C50C-407E-A947-70E740481C1C}">
                            <a14:useLocalDpi xmlns:a14="http://schemas.microsoft.com/office/drawing/2010/main" val="0"/>
                          </a:ext>
                        </a:extLst>
                      </a:blip>
                      <a:srcRect/>
                      <a:stretch>
                        <a:fillRect/>
                      </a:stretch>
                    </p:blipFill>
                    <p:spPr bwMode="auto">
                      <a:xfrm>
                        <a:off x="1860" y="1752"/>
                        <a:ext cx="1855" cy="1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5" name="Textfeld 4"/>
          <p:cNvSpPr txBox="1"/>
          <p:nvPr userDrawn="1"/>
        </p:nvSpPr>
        <p:spPr>
          <a:xfrm>
            <a:off x="9699994" y="7094042"/>
            <a:ext cx="290144" cy="246221"/>
          </a:xfrm>
          <a:prstGeom prst="rect">
            <a:avLst/>
          </a:prstGeom>
        </p:spPr>
        <p:txBody>
          <a:bodyPr wrap="none" lIns="0" rIns="0" anchor="b">
            <a:spAutoFit/>
          </a:bodyPr>
          <a:lstStyle>
            <a:defPPr>
              <a:defRPr lang="de-DE"/>
            </a:defPPr>
            <a:lvl1pPr indent="-180000" algn="r">
              <a:lnSpc>
                <a:spcPct val="100000"/>
              </a:lnSpc>
              <a:spcAft>
                <a:spcPts val="700"/>
              </a:spcAft>
              <a:defRPr sz="1000" spc="50" baseline="0">
                <a:solidFill>
                  <a:schemeClr val="accent6"/>
                </a:solidFill>
                <a:latin typeface="Arial" panose="020B0604020202020204" pitchFamily="34" charset="0"/>
                <a:cs typeface="Arial" panose="020B0604020202020204" pitchFamily="34" charset="0"/>
              </a:defRPr>
            </a:lvl1pPr>
            <a:lvl2pPr marL="0" indent="-180975">
              <a:lnSpc>
                <a:spcPct val="100000"/>
              </a:lnSpc>
              <a:spcAft>
                <a:spcPts val="700"/>
              </a:spcAft>
              <a:buSzPct val="100000"/>
              <a:buFont typeface="Wingdings" panose="05000000000000000000" pitchFamily="2" charset="2"/>
              <a:buChar char="§"/>
              <a:defRPr sz="800" spc="50" baseline="0">
                <a:solidFill>
                  <a:schemeClr val="accent2"/>
                </a:solidFill>
              </a:defRPr>
            </a:lvl2pPr>
            <a:lvl3pPr marL="0" indent="-190500">
              <a:lnSpc>
                <a:spcPct val="100000"/>
              </a:lnSpc>
              <a:spcAft>
                <a:spcPts val="700"/>
              </a:spcAft>
              <a:buFont typeface="Symbol" panose="05050102010706020507" pitchFamily="18" charset="2"/>
              <a:buChar char="-"/>
              <a:defRPr sz="800" spc="50" baseline="0">
                <a:solidFill>
                  <a:schemeClr val="accent2"/>
                </a:solidFill>
              </a:defRPr>
            </a:lvl3pPr>
            <a:lvl4pPr marL="0" indent="-200025">
              <a:lnSpc>
                <a:spcPct val="100000"/>
              </a:lnSpc>
              <a:spcAft>
                <a:spcPts val="700"/>
              </a:spcAft>
              <a:buFont typeface="Arial" panose="020B0604020202020204" pitchFamily="34" charset="0"/>
              <a:buChar char="•"/>
              <a:defRPr sz="800" spc="50" baseline="0">
                <a:solidFill>
                  <a:schemeClr val="accent2"/>
                </a:solidFill>
              </a:defRPr>
            </a:lvl4pPr>
            <a:lvl5pPr marL="0" indent="-200025">
              <a:lnSpc>
                <a:spcPct val="100000"/>
              </a:lnSpc>
              <a:spcAft>
                <a:spcPts val="700"/>
              </a:spcAft>
              <a:buFont typeface="Courier New" panose="02070309020205020404" pitchFamily="49" charset="0"/>
              <a:buChar char="o"/>
              <a:defRPr sz="800" spc="50" baseline="0">
                <a:solidFill>
                  <a:schemeClr val="accent2"/>
                </a:solidFill>
              </a:defRPr>
            </a:lvl5pPr>
            <a:lvl6pPr marL="2286000"/>
            <a:lvl7pPr marL="2743200"/>
            <a:lvl8pPr marL="3200400"/>
            <a:lvl9pPr marL="3657600"/>
          </a:lstStyle>
          <a:p>
            <a:pPr lvl="0"/>
            <a:fld id="{B53C0856-A63A-A843-BF25-69731D6DBEE7}" type="slidenum">
              <a:rPr lang="de-DE" sz="1000" kern="1200" spc="50" baseline="0" smtClean="0">
                <a:solidFill>
                  <a:schemeClr val="accent2"/>
                </a:solidFill>
                <a:latin typeface="Arial" panose="020B0604020202020204" pitchFamily="34" charset="0"/>
                <a:ea typeface="+mn-ea"/>
                <a:cs typeface="Arial" panose="020B0604020202020204" pitchFamily="34" charset="0"/>
              </a:rPr>
              <a:pPr lvl="0"/>
              <a:t>‹Nr.›</a:t>
            </a:fld>
            <a:endParaRPr lang="de-DE" sz="1000" kern="1200" spc="50" baseline="0" dirty="0">
              <a:solidFill>
                <a:schemeClr val="accent2"/>
              </a:solidFill>
              <a:latin typeface="Arial" panose="020B0604020202020204" pitchFamily="34" charset="0"/>
              <a:ea typeface="+mn-ea"/>
              <a:cs typeface="Arial" panose="020B0604020202020204" pitchFamily="34" charset="0"/>
            </a:endParaRPr>
          </a:p>
        </p:txBody>
      </p:sp>
      <p:sp>
        <p:nvSpPr>
          <p:cNvPr id="2" name="Textfeld 1"/>
          <p:cNvSpPr txBox="1"/>
          <p:nvPr userDrawn="1"/>
        </p:nvSpPr>
        <p:spPr>
          <a:xfrm>
            <a:off x="4784134" y="2255089"/>
            <a:ext cx="184731" cy="393954"/>
          </a:xfrm>
          <a:prstGeom prst="rect">
            <a:avLst/>
          </a:prstGeom>
          <a:noFill/>
        </p:spPr>
        <p:txBody>
          <a:bodyPr wrap="none" rtlCol="0">
            <a:spAutoFit/>
          </a:bodyPr>
          <a:lstStyle/>
          <a:p>
            <a:endParaRPr lang="de-DE" sz="1960" dirty="0"/>
          </a:p>
        </p:txBody>
      </p:sp>
      <p:sp>
        <p:nvSpPr>
          <p:cNvPr id="6" name="Titelplatzhalter 5"/>
          <p:cNvSpPr>
            <a:spLocks noGrp="1"/>
          </p:cNvSpPr>
          <p:nvPr>
            <p:ph type="title"/>
          </p:nvPr>
        </p:nvSpPr>
        <p:spPr>
          <a:xfrm>
            <a:off x="708253" y="684213"/>
            <a:ext cx="7777163" cy="682625"/>
          </a:xfrm>
          <a:prstGeom prst="rect">
            <a:avLst/>
          </a:prstGeom>
        </p:spPr>
        <p:txBody>
          <a:bodyPr vert="horz" lIns="0" tIns="0" rIns="0" bIns="0" rtlCol="0" anchor="b">
            <a:normAutofit/>
          </a:bodyPr>
          <a:lstStyle/>
          <a:p>
            <a:r>
              <a:rPr lang="de-DE" dirty="0"/>
              <a:t>Mastertitelformat bearbeiten</a:t>
            </a:r>
          </a:p>
        </p:txBody>
      </p:sp>
      <p:sp>
        <p:nvSpPr>
          <p:cNvPr id="9" name="Textplatzhalter 23"/>
          <p:cNvSpPr txBox="1">
            <a:spLocks/>
          </p:cNvSpPr>
          <p:nvPr userDrawn="1"/>
        </p:nvSpPr>
        <p:spPr>
          <a:xfrm>
            <a:off x="710200" y="7098074"/>
            <a:ext cx="2747547" cy="246221"/>
          </a:xfrm>
          <a:prstGeom prst="rect">
            <a:avLst/>
          </a:prstGeom>
        </p:spPr>
        <p:txBody>
          <a:bodyPr wrap="none" lIns="0" rIns="0" anchor="b">
            <a:spAutoFit/>
          </a:bodyPr>
          <a:lstStyle>
            <a:lvl1pPr marL="0" indent="-180000" algn="l" defTabSz="995507" rtl="0" eaLnBrk="1" latinLnBrk="0" hangingPunct="1">
              <a:lnSpc>
                <a:spcPct val="100000"/>
              </a:lnSpc>
              <a:spcAft>
                <a:spcPts val="700"/>
              </a:spcAft>
              <a:defRPr lang="de-DE" sz="800" kern="1200" spc="50" baseline="0">
                <a:solidFill>
                  <a:schemeClr val="accent2"/>
                </a:solidFill>
                <a:latin typeface="+mn-lt"/>
                <a:ea typeface="+mn-ea"/>
                <a:cs typeface="+mn-cs"/>
              </a:defRPr>
            </a:lvl1pPr>
            <a:lvl2pPr marL="0" indent="-180975" eaLnBrk="1" hangingPunct="1">
              <a:lnSpc>
                <a:spcPct val="100000"/>
              </a:lnSpc>
              <a:spcAft>
                <a:spcPts val="700"/>
              </a:spcAft>
              <a:buSzPct val="100000"/>
              <a:buFont typeface="Wingdings" panose="05000000000000000000" pitchFamily="2" charset="2"/>
              <a:buChar char="§"/>
              <a:defRPr sz="800" kern="1200" spc="50" baseline="0">
                <a:solidFill>
                  <a:schemeClr val="accent2"/>
                </a:solidFill>
                <a:latin typeface="+mn-lt"/>
                <a:ea typeface="+mn-ea"/>
                <a:cs typeface="+mn-cs"/>
              </a:defRPr>
            </a:lvl2pPr>
            <a:lvl3pPr marL="0" indent="-190500" eaLnBrk="1" hangingPunct="1">
              <a:lnSpc>
                <a:spcPct val="100000"/>
              </a:lnSpc>
              <a:spcAft>
                <a:spcPts val="700"/>
              </a:spcAft>
              <a:buFont typeface="Symbol" panose="05050102010706020507" pitchFamily="18" charset="2"/>
              <a:buChar char="-"/>
              <a:defRPr sz="800" kern="1200" spc="50" baseline="0">
                <a:solidFill>
                  <a:schemeClr val="accent2"/>
                </a:solidFill>
                <a:latin typeface="+mn-lt"/>
                <a:ea typeface="+mn-ea"/>
                <a:cs typeface="+mn-cs"/>
              </a:defRPr>
            </a:lvl3pPr>
            <a:lvl4pPr marL="0" indent="-200025" eaLnBrk="1" hangingPunct="1">
              <a:lnSpc>
                <a:spcPct val="100000"/>
              </a:lnSpc>
              <a:spcAft>
                <a:spcPts val="700"/>
              </a:spcAft>
              <a:buFont typeface="Arial" panose="020B0604020202020204" pitchFamily="34" charset="0"/>
              <a:buChar char="•"/>
              <a:defRPr sz="800" kern="1200" spc="50" baseline="0">
                <a:solidFill>
                  <a:schemeClr val="accent2"/>
                </a:solidFill>
                <a:latin typeface="+mn-lt"/>
                <a:ea typeface="+mn-ea"/>
                <a:cs typeface="+mn-cs"/>
              </a:defRPr>
            </a:lvl4pPr>
            <a:lvl5pPr marL="0" indent="-200025" eaLnBrk="1" hangingPunct="1">
              <a:lnSpc>
                <a:spcPct val="100000"/>
              </a:lnSpc>
              <a:spcAft>
                <a:spcPts val="700"/>
              </a:spcAft>
              <a:buFont typeface="Courier New" panose="02070309020205020404" pitchFamily="49" charset="0"/>
              <a:buChar char="o"/>
              <a:defRPr sz="800" kern="1200" spc="50" baseline="0">
                <a:solidFill>
                  <a:schemeClr val="accent2"/>
                </a:solidFill>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pPr algn="l"/>
            <a:r>
              <a:rPr lang="de-DE" sz="1000" dirty="0" smtClean="0">
                <a:solidFill>
                  <a:schemeClr val="accent2"/>
                </a:solidFill>
                <a:latin typeface="Arial" panose="020B0604020202020204" pitchFamily="34" charset="0"/>
                <a:cs typeface="Arial" panose="020B0604020202020204" pitchFamily="34" charset="0"/>
              </a:rPr>
              <a:t>Existenzgründungsanalyse Ärzte 2018/2019</a:t>
            </a:r>
            <a:endParaRPr lang="de-DE" sz="1000" dirty="0">
              <a:solidFill>
                <a:schemeClr val="accent2"/>
              </a:solidFill>
              <a:latin typeface="Arial" panose="020B0604020202020204" pitchFamily="34" charset="0"/>
              <a:cs typeface="Arial" panose="020B0604020202020204" pitchFamily="34" charset="0"/>
            </a:endParaRPr>
          </a:p>
        </p:txBody>
      </p:sp>
      <p:pic>
        <p:nvPicPr>
          <p:cNvPr id="3" name="Grafik 2"/>
          <p:cNvPicPr>
            <a:picLocks noChangeAspect="1"/>
          </p:cNvPicPr>
          <p:nvPr userDrawn="1"/>
        </p:nvPicPr>
        <p:blipFill>
          <a:blip r:embed="rId62" cstate="print">
            <a:extLst>
              <a:ext uri="{28A0092B-C50C-407E-A947-70E740481C1C}">
                <a14:useLocalDpi xmlns:a14="http://schemas.microsoft.com/office/drawing/2010/main" val="0"/>
              </a:ext>
            </a:extLst>
          </a:blip>
          <a:stretch>
            <a:fillRect/>
          </a:stretch>
        </p:blipFill>
        <p:spPr>
          <a:xfrm>
            <a:off x="8284602" y="6990569"/>
            <a:ext cx="1152622" cy="273041"/>
          </a:xfrm>
          <a:prstGeom prst="rect">
            <a:avLst/>
          </a:prstGeom>
        </p:spPr>
      </p:pic>
    </p:spTree>
  </p:cSld>
  <p:clrMap bg1="lt1" tx1="dk1" bg2="lt2" tx2="dk2" accent1="accent1" accent2="accent2" accent3="accent3" accent4="accent4" accent5="accent5" accent6="accent6" hlink="hlink" folHlink="folHlink"/>
  <p:sldLayoutIdLst>
    <p:sldLayoutId id="2147483859" r:id="rId1"/>
    <p:sldLayoutId id="2147483860" r:id="rId2"/>
    <p:sldLayoutId id="2147483825" r:id="rId3"/>
    <p:sldLayoutId id="2147483826" r:id="rId4"/>
    <p:sldLayoutId id="2147483791" r:id="rId5"/>
    <p:sldLayoutId id="2147483828" r:id="rId6"/>
    <p:sldLayoutId id="2147483792" r:id="rId7"/>
    <p:sldLayoutId id="2147483830" r:id="rId8"/>
    <p:sldLayoutId id="2147483839" r:id="rId9"/>
    <p:sldLayoutId id="2147483795" r:id="rId10"/>
    <p:sldLayoutId id="2147483793" r:id="rId11"/>
    <p:sldLayoutId id="2147483832" r:id="rId12"/>
    <p:sldLayoutId id="2147483804" r:id="rId13"/>
    <p:sldLayoutId id="2147483863" r:id="rId14"/>
    <p:sldLayoutId id="2147483864" r:id="rId15"/>
    <p:sldLayoutId id="2147483861" r:id="rId16"/>
    <p:sldLayoutId id="2147483862" r:id="rId17"/>
    <p:sldLayoutId id="2147483849" r:id="rId18"/>
    <p:sldLayoutId id="2147483835" r:id="rId19"/>
    <p:sldLayoutId id="2147483819" r:id="rId20"/>
    <p:sldLayoutId id="2147483843" r:id="rId21"/>
    <p:sldLayoutId id="2147483846" r:id="rId22"/>
    <p:sldLayoutId id="2147483675" r:id="rId23"/>
    <p:sldLayoutId id="2147483676" r:id="rId24"/>
    <p:sldLayoutId id="2147483678" r:id="rId25"/>
    <p:sldLayoutId id="2147483853" r:id="rId26"/>
    <p:sldLayoutId id="2147483679" r:id="rId27"/>
    <p:sldLayoutId id="2147483850" r:id="rId28"/>
    <p:sldLayoutId id="2147483851" r:id="rId29"/>
    <p:sldLayoutId id="2147483852" r:id="rId30"/>
    <p:sldLayoutId id="2147483669" r:id="rId31"/>
    <p:sldLayoutId id="2147483858" r:id="rId32"/>
    <p:sldLayoutId id="2147483801" r:id="rId33"/>
    <p:sldLayoutId id="2147483802" r:id="rId34"/>
    <p:sldLayoutId id="2147483811" r:id="rId35"/>
    <p:sldLayoutId id="2147483854" r:id="rId36"/>
    <p:sldLayoutId id="2147483773" r:id="rId37"/>
    <p:sldLayoutId id="2147483772" r:id="rId38"/>
    <p:sldLayoutId id="2147483774" r:id="rId39"/>
    <p:sldLayoutId id="2147483785" r:id="rId40"/>
    <p:sldLayoutId id="2147483788" r:id="rId41"/>
    <p:sldLayoutId id="2147483786" r:id="rId42"/>
    <p:sldLayoutId id="2147483787" r:id="rId43"/>
    <p:sldLayoutId id="2147483758" r:id="rId44"/>
    <p:sldLayoutId id="2147483760" r:id="rId45"/>
    <p:sldLayoutId id="2147483688" r:id="rId46"/>
    <p:sldLayoutId id="2147483764" r:id="rId47"/>
    <p:sldLayoutId id="2147483765" r:id="rId48"/>
    <p:sldLayoutId id="2147483766" r:id="rId49"/>
    <p:sldLayoutId id="2147483813" r:id="rId50"/>
    <p:sldLayoutId id="2147483727" r:id="rId51"/>
    <p:sldLayoutId id="2147483781" r:id="rId52"/>
    <p:sldLayoutId id="2147483686" r:id="rId53"/>
    <p:sldLayoutId id="2147483857" r:id="rId54"/>
    <p:sldLayoutId id="2147483728" r:id="rId55"/>
    <p:sldLayoutId id="2147483687" r:id="rId56"/>
  </p:sldLayoutIdLst>
  <p:hf hdr="0" ftr="0" dt="0"/>
  <p:txStyles>
    <p:titleStyle>
      <a:lvl1pPr marL="0" marR="0" indent="0" algn="l" defTabSz="914400" rtl="0" eaLnBrk="1" fontAlgn="auto" latinLnBrk="0" hangingPunct="1">
        <a:lnSpc>
          <a:spcPct val="100000"/>
        </a:lnSpc>
        <a:spcBef>
          <a:spcPts val="0"/>
        </a:spcBef>
        <a:spcAft>
          <a:spcPts val="0"/>
        </a:spcAft>
        <a:buClrTx/>
        <a:buSzTx/>
        <a:buFontTx/>
        <a:buNone/>
        <a:tabLst/>
        <a:defRPr sz="2600" kern="1200" spc="150" baseline="0">
          <a:solidFill>
            <a:schemeClr val="tx2"/>
          </a:solidFill>
          <a:latin typeface="+mj-lt"/>
          <a:ea typeface="+mj-ea"/>
          <a:cs typeface="+mj-cs"/>
          <a:sym typeface="+mj-lt"/>
        </a:defRPr>
      </a:lvl1pPr>
    </p:titleStyle>
    <p:bodyStyle>
      <a:lvl1pPr marL="1588" indent="-1588" algn="l" defTabSz="995507" rtl="0" eaLnBrk="1" latinLnBrk="0" hangingPunct="1">
        <a:lnSpc>
          <a:spcPct val="114000"/>
        </a:lnSpc>
        <a:spcAft>
          <a:spcPts val="700"/>
        </a:spcAft>
        <a:defRPr lang="de-DE" sz="1400" kern="1200" spc="150" baseline="0" dirty="0" smtClean="0">
          <a:solidFill>
            <a:schemeClr val="tx2"/>
          </a:solidFill>
          <a:latin typeface="+mj-lt"/>
          <a:ea typeface="+mn-ea"/>
          <a:cs typeface="+mn-cs"/>
        </a:defRPr>
      </a:lvl1pPr>
      <a:lvl2pPr marL="180975" indent="-180975" eaLnBrk="1" hangingPunct="1">
        <a:lnSpc>
          <a:spcPct val="114000"/>
        </a:lnSpc>
        <a:spcAft>
          <a:spcPts val="700"/>
        </a:spcAft>
        <a:buSzPct val="100000"/>
        <a:buFont typeface="Wingdings" panose="05000000000000000000" pitchFamily="2" charset="2"/>
        <a:buChar char="§"/>
        <a:defRPr sz="1400" kern="1200" spc="0" baseline="0">
          <a:solidFill>
            <a:schemeClr val="tx1"/>
          </a:solidFill>
          <a:latin typeface="Arial" panose="020B0604020202020204" pitchFamily="34" charset="0"/>
          <a:ea typeface="+mn-ea"/>
          <a:cs typeface="+mn-cs"/>
        </a:defRPr>
      </a:lvl2pPr>
      <a:lvl3pPr marL="361950" indent="-190500" eaLnBrk="1" hangingPunct="1">
        <a:lnSpc>
          <a:spcPct val="114000"/>
        </a:lnSpc>
        <a:spcAft>
          <a:spcPts val="700"/>
        </a:spcAft>
        <a:buFont typeface="Symbol" panose="05050102010706020507" pitchFamily="18" charset="2"/>
        <a:buChar char="-"/>
        <a:defRPr sz="1400" kern="1200" spc="0" baseline="0">
          <a:solidFill>
            <a:schemeClr val="tx1"/>
          </a:solidFill>
          <a:latin typeface="Arial" panose="020B0604020202020204" pitchFamily="34" charset="0"/>
          <a:ea typeface="+mn-ea"/>
          <a:cs typeface="+mn-cs"/>
        </a:defRPr>
      </a:lvl3pPr>
      <a:lvl4pPr marL="552450" indent="-200025" eaLnBrk="1" hangingPunct="1">
        <a:lnSpc>
          <a:spcPct val="114000"/>
        </a:lnSpc>
        <a:spcAft>
          <a:spcPts val="700"/>
        </a:spcAft>
        <a:buFont typeface="Arial" panose="020B0604020202020204" pitchFamily="34" charset="0"/>
        <a:buChar char="•"/>
        <a:defRPr sz="1400" kern="1200" spc="0" baseline="0">
          <a:solidFill>
            <a:schemeClr val="tx1"/>
          </a:solidFill>
          <a:latin typeface="Arial" panose="020B0604020202020204" pitchFamily="34" charset="0"/>
          <a:ea typeface="+mn-ea"/>
          <a:cs typeface="+mn-cs"/>
        </a:defRPr>
      </a:lvl4pPr>
      <a:lvl5pPr marL="733425" indent="-200025" eaLnBrk="1" hangingPunct="1">
        <a:lnSpc>
          <a:spcPct val="114000"/>
        </a:lnSpc>
        <a:spcAft>
          <a:spcPts val="700"/>
        </a:spcAft>
        <a:buFont typeface="Courier New" panose="02070309020205020404" pitchFamily="49" charset="0"/>
        <a:buChar char="o"/>
        <a:defRPr sz="1400" kern="1200" spc="0" baseline="0">
          <a:solidFill>
            <a:schemeClr val="tx1"/>
          </a:solidFill>
          <a:latin typeface="Arial" panose="020B0604020202020204"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bodyStyle>
    <p:otherStyle>
      <a:lvl1pPr marL="0" eaLnBrk="1" hangingPunct="1">
        <a:defRPr>
          <a:latin typeface="+mn-lt"/>
          <a:ea typeface="+mn-ea"/>
          <a:cs typeface="+mn-cs"/>
        </a:defRPr>
      </a:lvl1pPr>
      <a:lvl2pPr marL="457200" eaLnBrk="1" hangingPunct="1">
        <a:defRPr>
          <a:latin typeface="+mn-lt"/>
          <a:ea typeface="+mn-ea"/>
          <a:cs typeface="+mn-cs"/>
        </a:defRPr>
      </a:lvl2pPr>
      <a:lvl3pPr marL="914400" eaLnBrk="1" hangingPunct="1">
        <a:defRPr>
          <a:latin typeface="+mn-lt"/>
          <a:ea typeface="+mn-ea"/>
          <a:cs typeface="+mn-cs"/>
        </a:defRPr>
      </a:lvl3pPr>
      <a:lvl4pPr marL="1371600" eaLnBrk="1" hangingPunct="1">
        <a:defRPr>
          <a:latin typeface="+mn-lt"/>
          <a:ea typeface="+mn-ea"/>
          <a:cs typeface="+mn-cs"/>
        </a:defRPr>
      </a:lvl4pPr>
      <a:lvl5pPr marL="1828800" eaLnBrk="1" hangingPunct="1">
        <a:defRPr>
          <a:latin typeface="+mn-lt"/>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p:otherStyle>
  </p:txStyles>
  <p:extLst mod="1">
    <p:ext uri="{27BBF7A9-308A-43DC-89C8-2F10F3537804}">
      <p15:sldGuideLst xmlns:p15="http://schemas.microsoft.com/office/powerpoint/2012/main">
        <p15:guide id="1" pos="442" userDrawn="1">
          <p15:clr>
            <a:srgbClr val="F26B43"/>
          </p15:clr>
        </p15:guide>
        <p15:guide id="2" orient="horz" pos="861" userDrawn="1">
          <p15:clr>
            <a:srgbClr val="F26B43"/>
          </p15:clr>
        </p15:guide>
        <p15:guide id="5" orient="horz" pos="431" userDrawn="1">
          <p15:clr>
            <a:srgbClr val="F26B43"/>
          </p15:clr>
        </p15:guide>
        <p15:guide id="6" orient="horz" pos="1066" userDrawn="1">
          <p15:clr>
            <a:srgbClr val="F26B43"/>
          </p15:clr>
        </p15:guide>
        <p15:guide id="7" orient="horz" pos="4309" userDrawn="1">
          <p15:clr>
            <a:srgbClr val="F26B43"/>
          </p15:clr>
        </p15:guide>
        <p15:guide id="8" pos="6293"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39.emf"/></Relationships>
</file>

<file path=ppt/slides/_rels/slide10.xml.rels><?xml version="1.0" encoding="UTF-8" standalone="yes"?>
<Relationships xmlns="http://schemas.openxmlformats.org/package/2006/relationships"><Relationship Id="rId3" Type="http://schemas.openxmlformats.org/officeDocument/2006/relationships/chart" Target="../charts/chart10.xml"/><Relationship Id="rId2" Type="http://schemas.openxmlformats.org/officeDocument/2006/relationships/notesSlide" Target="../notesSlides/notesSlide10.xml"/><Relationship Id="rId1" Type="http://schemas.openxmlformats.org/officeDocument/2006/relationships/slideLayout" Target="../slideLayouts/slideLayout36.xml"/><Relationship Id="rId6" Type="http://schemas.openxmlformats.org/officeDocument/2006/relationships/image" Target="../media/image39.emf"/><Relationship Id="rId5" Type="http://schemas.openxmlformats.org/officeDocument/2006/relationships/image" Target="../media/image41.png"/><Relationship Id="rId4" Type="http://schemas.openxmlformats.org/officeDocument/2006/relationships/image" Target="../media/image40.png"/></Relationships>
</file>

<file path=ppt/slides/_rels/slide11.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notesSlide" Target="../notesSlides/notesSlide11.xml"/><Relationship Id="rId1" Type="http://schemas.openxmlformats.org/officeDocument/2006/relationships/slideLayout" Target="../slideLayouts/slideLayout36.xml"/></Relationships>
</file>

<file path=ppt/slides/_rels/slide2.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36.xml"/><Relationship Id="rId4" Type="http://schemas.openxmlformats.org/officeDocument/2006/relationships/image" Target="../media/image39.emf"/></Relationships>
</file>

<file path=ppt/slides/_rels/slide3.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xml"/><Relationship Id="rId1" Type="http://schemas.openxmlformats.org/officeDocument/2006/relationships/slideLayout" Target="../slideLayouts/slideLayout36.xml"/><Relationship Id="rId4" Type="http://schemas.openxmlformats.org/officeDocument/2006/relationships/image" Target="../media/image39.emf"/></Relationships>
</file>

<file path=ppt/slides/_rels/slide4.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4.xml"/><Relationship Id="rId1" Type="http://schemas.openxmlformats.org/officeDocument/2006/relationships/slideLayout" Target="../slideLayouts/slideLayout36.xml"/><Relationship Id="rId5" Type="http://schemas.openxmlformats.org/officeDocument/2006/relationships/comments" Target="../comments/comment1.xml"/><Relationship Id="rId4" Type="http://schemas.openxmlformats.org/officeDocument/2006/relationships/image" Target="../media/image39.emf"/></Relationships>
</file>

<file path=ppt/slides/_rels/slide5.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5.xml"/><Relationship Id="rId1" Type="http://schemas.openxmlformats.org/officeDocument/2006/relationships/slideLayout" Target="../slideLayouts/slideLayout36.xml"/><Relationship Id="rId4" Type="http://schemas.openxmlformats.org/officeDocument/2006/relationships/image" Target="../media/image39.emf"/></Relationships>
</file>

<file path=ppt/slides/_rels/slide6.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6.xml"/><Relationship Id="rId1" Type="http://schemas.openxmlformats.org/officeDocument/2006/relationships/slideLayout" Target="../slideLayouts/slideLayout36.xml"/><Relationship Id="rId4" Type="http://schemas.openxmlformats.org/officeDocument/2006/relationships/image" Target="../media/image39.emf"/></Relationships>
</file>

<file path=ppt/slides/_rels/slide7.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7.xml"/><Relationship Id="rId1" Type="http://schemas.openxmlformats.org/officeDocument/2006/relationships/slideLayout" Target="../slideLayouts/slideLayout36.xml"/><Relationship Id="rId6" Type="http://schemas.openxmlformats.org/officeDocument/2006/relationships/image" Target="../media/image39.emf"/><Relationship Id="rId5" Type="http://schemas.openxmlformats.org/officeDocument/2006/relationships/image" Target="../media/image41.png"/><Relationship Id="rId4" Type="http://schemas.openxmlformats.org/officeDocument/2006/relationships/image" Target="../media/image40.png"/></Relationships>
</file>

<file path=ppt/slides/_rels/slide8.xml.rels><?xml version="1.0" encoding="UTF-8" standalone="yes"?>
<Relationships xmlns="http://schemas.openxmlformats.org/package/2006/relationships"><Relationship Id="rId3" Type="http://schemas.openxmlformats.org/officeDocument/2006/relationships/chart" Target="../charts/chart7.xml"/><Relationship Id="rId7" Type="http://schemas.openxmlformats.org/officeDocument/2006/relationships/image" Target="../media/image39.emf"/><Relationship Id="rId2" Type="http://schemas.openxmlformats.org/officeDocument/2006/relationships/notesSlide" Target="../notesSlides/notesSlide8.xml"/><Relationship Id="rId1" Type="http://schemas.openxmlformats.org/officeDocument/2006/relationships/slideLayout" Target="../slideLayouts/slideLayout36.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chart" Target="../charts/chart8.xml"/></Relationships>
</file>

<file path=ppt/slides/_rels/slide9.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9.xml"/><Relationship Id="rId1" Type="http://schemas.openxmlformats.org/officeDocument/2006/relationships/slideLayout" Target="../slideLayouts/slideLayout36.xml"/><Relationship Id="rId6" Type="http://schemas.openxmlformats.org/officeDocument/2006/relationships/image" Target="../media/image39.emf"/><Relationship Id="rId5" Type="http://schemas.openxmlformats.org/officeDocument/2006/relationships/image" Target="../media/image41.png"/><Relationship Id="rId4" Type="http://schemas.openxmlformats.org/officeDocument/2006/relationships/image" Target="../media/image4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4"/>
          </p:nvPr>
        </p:nvSpPr>
        <p:spPr>
          <a:xfrm>
            <a:off x="1421756" y="5505733"/>
            <a:ext cx="4611054" cy="548462"/>
          </a:xfrm>
        </p:spPr>
        <p:txBody>
          <a:bodyPr/>
          <a:lstStyle/>
          <a:p>
            <a:r>
              <a:rPr lang="de-DE" dirty="0"/>
              <a:t>Eine Analyse der </a:t>
            </a:r>
            <a:r>
              <a:rPr lang="de-DE" dirty="0" err="1"/>
              <a:t>apoBank</a:t>
            </a:r>
            <a:r>
              <a:rPr lang="de-DE" dirty="0"/>
              <a:t> und des Zentralinstituts für die Kassenärztliche Versorgung (</a:t>
            </a:r>
            <a:r>
              <a:rPr lang="de-DE" dirty="0" err="1"/>
              <a:t>Zi</a:t>
            </a:r>
            <a:r>
              <a:rPr lang="de-DE" dirty="0"/>
              <a:t>)</a:t>
            </a:r>
          </a:p>
        </p:txBody>
      </p:sp>
      <p:sp>
        <p:nvSpPr>
          <p:cNvPr id="4" name="Textplatzhalter 12">
            <a:extLst>
              <a:ext uri="{FF2B5EF4-FFF2-40B4-BE49-F238E27FC236}">
                <a16:creationId xmlns:a16="http://schemas.microsoft.com/office/drawing/2014/main" id="{FCAC66B2-6023-44A4-89A9-6CE5014B4F81}"/>
              </a:ext>
            </a:extLst>
          </p:cNvPr>
          <p:cNvSpPr txBox="1">
            <a:spLocks noGrp="1"/>
          </p:cNvSpPr>
          <p:nvPr>
            <p:ph type="body" sz="quarter" idx="10"/>
          </p:nvPr>
        </p:nvSpPr>
        <p:spPr>
          <a:xfrm>
            <a:off x="1421756" y="4470715"/>
            <a:ext cx="5772794" cy="1199797"/>
          </a:xfrm>
          <a:prstGeom prst="rect">
            <a:avLst/>
          </a:prstGeom>
        </p:spPr>
        <p:txBody>
          <a:bodyPr anchor="ctr">
            <a:noAutofit/>
          </a:bodyPr>
          <a:lstStyle>
            <a:lvl1pPr marL="1588" marR="0" indent="-1588" algn="l" defTabSz="995507" rtl="0" eaLnBrk="1" fontAlgn="auto" latinLnBrk="0" hangingPunct="1">
              <a:lnSpc>
                <a:spcPct val="100000"/>
              </a:lnSpc>
              <a:spcBef>
                <a:spcPts val="0"/>
              </a:spcBef>
              <a:spcAft>
                <a:spcPts val="600"/>
              </a:spcAft>
              <a:buClrTx/>
              <a:buSzTx/>
              <a:buFontTx/>
              <a:buNone/>
              <a:tabLst/>
              <a:defRPr lang="de-DE" sz="3200" kern="1200" spc="150" baseline="0">
                <a:solidFill>
                  <a:schemeClr val="tx2"/>
                </a:solidFill>
                <a:latin typeface="+mj-lt"/>
                <a:ea typeface="+mn-ea"/>
                <a:cs typeface="+mn-cs"/>
              </a:defRPr>
            </a:lvl1pPr>
            <a:lvl2pPr marL="180975" indent="-180975" eaLnBrk="1" hangingPunct="1">
              <a:lnSpc>
                <a:spcPct val="114000"/>
              </a:lnSpc>
              <a:spcAft>
                <a:spcPts val="700"/>
              </a:spcAft>
              <a:buSzPct val="100000"/>
              <a:buFont typeface="Wingdings" panose="05000000000000000000" pitchFamily="2" charset="2"/>
              <a:buChar char="§"/>
              <a:defRPr sz="1200" kern="1200" spc="0" baseline="0">
                <a:solidFill>
                  <a:schemeClr val="tx1"/>
                </a:solidFill>
                <a:latin typeface="Arial" panose="020B0604020202020204" pitchFamily="34" charset="0"/>
                <a:ea typeface="+mn-ea"/>
                <a:cs typeface="+mn-cs"/>
              </a:defRPr>
            </a:lvl2pPr>
            <a:lvl3pPr marL="361950" indent="-190500" eaLnBrk="1" hangingPunct="1">
              <a:lnSpc>
                <a:spcPct val="114000"/>
              </a:lnSpc>
              <a:spcAft>
                <a:spcPts val="700"/>
              </a:spcAft>
              <a:buFont typeface="Symbol" panose="05050102010706020507" pitchFamily="18" charset="2"/>
              <a:buChar char="-"/>
              <a:defRPr sz="1000" kern="1200" spc="0" baseline="0">
                <a:solidFill>
                  <a:schemeClr val="tx1"/>
                </a:solidFill>
                <a:latin typeface="Arial" panose="020B0604020202020204" pitchFamily="34" charset="0"/>
                <a:ea typeface="+mn-ea"/>
                <a:cs typeface="+mn-cs"/>
              </a:defRPr>
            </a:lvl3pPr>
            <a:lvl4pPr marL="552450" indent="-200025" eaLnBrk="1" hangingPunct="1">
              <a:lnSpc>
                <a:spcPct val="114000"/>
              </a:lnSpc>
              <a:spcAft>
                <a:spcPts val="700"/>
              </a:spcAft>
              <a:buFont typeface="Arial" panose="020B0604020202020204" pitchFamily="34" charset="0"/>
              <a:buChar char="•"/>
              <a:defRPr sz="900" kern="1200" spc="0" baseline="0">
                <a:solidFill>
                  <a:schemeClr val="tx1"/>
                </a:solidFill>
                <a:latin typeface="Arial" panose="020B0604020202020204" pitchFamily="34" charset="0"/>
                <a:ea typeface="+mn-ea"/>
                <a:cs typeface="+mn-cs"/>
              </a:defRPr>
            </a:lvl4pPr>
            <a:lvl5pPr marL="733425" indent="-200025" eaLnBrk="1" hangingPunct="1">
              <a:lnSpc>
                <a:spcPct val="114000"/>
              </a:lnSpc>
              <a:spcAft>
                <a:spcPts val="700"/>
              </a:spcAft>
              <a:buFont typeface="Courier New" panose="02070309020205020404" pitchFamily="49" charset="0"/>
              <a:buChar char="o"/>
              <a:defRPr sz="800" kern="1200" spc="0" baseline="0">
                <a:solidFill>
                  <a:schemeClr val="tx1"/>
                </a:solidFill>
                <a:latin typeface="Arial" panose="020B0604020202020204" pitchFamily="34" charset="0"/>
                <a:ea typeface="+mn-ea"/>
                <a:cs typeface="+mn-cs"/>
              </a:defRPr>
            </a:lvl5pPr>
            <a:lvl6pPr marL="2286000" eaLnBrk="1" hangingPunct="1">
              <a:defRPr>
                <a:latin typeface="+mn-lt"/>
                <a:ea typeface="+mn-ea"/>
                <a:cs typeface="+mn-cs"/>
              </a:defRPr>
            </a:lvl6pPr>
            <a:lvl7pPr marL="2743200" eaLnBrk="1" hangingPunct="1">
              <a:defRPr>
                <a:latin typeface="+mn-lt"/>
                <a:ea typeface="+mn-ea"/>
                <a:cs typeface="+mn-cs"/>
              </a:defRPr>
            </a:lvl7pPr>
            <a:lvl8pPr marL="3200400" eaLnBrk="1" hangingPunct="1">
              <a:defRPr>
                <a:latin typeface="+mn-lt"/>
                <a:ea typeface="+mn-ea"/>
                <a:cs typeface="+mn-cs"/>
              </a:defRPr>
            </a:lvl8pPr>
            <a:lvl9pPr marL="3657600" eaLnBrk="1" hangingPunct="1">
              <a:defRPr>
                <a:latin typeface="+mn-lt"/>
                <a:ea typeface="+mn-ea"/>
                <a:cs typeface="+mn-cs"/>
              </a:defRPr>
            </a:lvl9pPr>
          </a:lstStyle>
          <a:p>
            <a:r>
              <a:rPr lang="de-DE" sz="2800" dirty="0" smtClean="0"/>
              <a:t>Existenzgründung</a:t>
            </a:r>
            <a:r>
              <a:rPr lang="de-DE" sz="2500" dirty="0" smtClean="0"/>
              <a:t> </a:t>
            </a:r>
            <a:r>
              <a:rPr lang="de-DE" sz="2800" dirty="0" smtClean="0"/>
              <a:t>Ärzte 2018/2019</a:t>
            </a:r>
            <a:endParaRPr lang="de-DE" sz="2800" dirty="0"/>
          </a:p>
        </p:txBody>
      </p:sp>
      <p:pic>
        <p:nvPicPr>
          <p:cNvPr id="5" name="Picture 2"/>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3049302" y="6122299"/>
            <a:ext cx="554223" cy="422547"/>
          </a:xfrm>
          <a:prstGeom prst="rect">
            <a:avLst/>
          </a:prstGeom>
          <a:noFill/>
          <a:ln w="9525">
            <a:noFill/>
            <a:miter lim="800000"/>
            <a:headEnd/>
            <a:tailEnd/>
          </a:ln>
        </p:spPr>
      </p:pic>
      <p:pic>
        <p:nvPicPr>
          <p:cNvPr id="6" name="Bild 5">
            <a:extLst>
              <a:ext uri="{FF2B5EF4-FFF2-40B4-BE49-F238E27FC236}">
                <a16:creationId xmlns:a16="http://schemas.microsoft.com/office/drawing/2014/main" id="{75898762-FC87-4599-9876-C7291DB52FAB}"/>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777162" y="4556968"/>
            <a:ext cx="604838" cy="604838"/>
          </a:xfrm>
          <a:prstGeom prst="rect">
            <a:avLst/>
          </a:prstGeom>
        </p:spPr>
      </p:pic>
    </p:spTree>
    <p:extLst>
      <p:ext uri="{BB962C8B-B14F-4D97-AF65-F5344CB8AC3E}">
        <p14:creationId xmlns:p14="http://schemas.microsoft.com/office/powerpoint/2010/main" val="91635483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Diagrammplatzhalter 4"/>
          <p:cNvGraphicFramePr>
            <a:graphicFrameLocks noGrp="1"/>
          </p:cNvGraphicFramePr>
          <p:nvPr>
            <p:ph type="chart" sz="quarter" idx="4294967295"/>
            <p:extLst>
              <p:ext uri="{D42A27DB-BD31-4B8C-83A1-F6EECF244321}">
                <p14:modId xmlns:p14="http://schemas.microsoft.com/office/powerpoint/2010/main" val="466320608"/>
              </p:ext>
            </p:extLst>
          </p:nvPr>
        </p:nvGraphicFramePr>
        <p:xfrm>
          <a:off x="1619971" y="2180619"/>
          <a:ext cx="8169147" cy="3696512"/>
        </p:xfrm>
        <a:graphic>
          <a:graphicData uri="http://schemas.openxmlformats.org/drawingml/2006/chart">
            <c:chart xmlns:c="http://schemas.openxmlformats.org/drawingml/2006/chart" xmlns:r="http://schemas.openxmlformats.org/officeDocument/2006/relationships" r:id="rId3"/>
          </a:graphicData>
        </a:graphic>
      </p:graphicFrame>
      <p:sp>
        <p:nvSpPr>
          <p:cNvPr id="2" name="Titel 1"/>
          <p:cNvSpPr>
            <a:spLocks noGrp="1"/>
          </p:cNvSpPr>
          <p:nvPr>
            <p:ph type="title"/>
          </p:nvPr>
        </p:nvSpPr>
        <p:spPr>
          <a:xfrm>
            <a:off x="708254" y="684213"/>
            <a:ext cx="8576424" cy="682625"/>
          </a:xfrm>
        </p:spPr>
        <p:txBody>
          <a:bodyPr/>
          <a:lstStyle/>
          <a:p>
            <a:r>
              <a:rPr lang="de-DE" dirty="0"/>
              <a:t>Männer investieren </a:t>
            </a:r>
            <a:r>
              <a:rPr lang="de-DE" dirty="0" smtClean="0"/>
              <a:t>deutlich mehr </a:t>
            </a:r>
            <a:r>
              <a:rPr lang="de-DE" dirty="0"/>
              <a:t>als Frauen</a:t>
            </a:r>
          </a:p>
        </p:txBody>
      </p:sp>
      <p:sp>
        <p:nvSpPr>
          <p:cNvPr id="7" name="Textplatzhalter 2"/>
          <p:cNvSpPr txBox="1">
            <a:spLocks/>
          </p:cNvSpPr>
          <p:nvPr/>
        </p:nvSpPr>
        <p:spPr>
          <a:xfrm>
            <a:off x="708253" y="1692276"/>
            <a:ext cx="9288463" cy="870172"/>
          </a:xfrm>
          <a:prstGeom prst="rect">
            <a:avLst/>
          </a:prstGeom>
        </p:spPr>
        <p:txBody>
          <a:bodyPr/>
          <a:lstStyle>
            <a:lvl1pPr marL="1588" indent="-1588" algn="l" defTabSz="995607" rtl="0" eaLnBrk="1" latinLnBrk="0" hangingPunct="1">
              <a:lnSpc>
                <a:spcPct val="114000"/>
              </a:lnSpc>
              <a:spcAft>
                <a:spcPts val="700"/>
              </a:spcAft>
              <a:defRPr lang="de-DE" sz="1400" kern="1200" spc="150" baseline="0" dirty="0" smtClean="0">
                <a:solidFill>
                  <a:schemeClr val="tx2"/>
                </a:solidFill>
                <a:latin typeface="+mj-lt"/>
                <a:ea typeface="+mn-ea"/>
                <a:cs typeface="+mn-cs"/>
              </a:defRPr>
            </a:lvl1pPr>
            <a:lvl2pPr marL="180993" indent="-180993" eaLnBrk="1" hangingPunct="1">
              <a:lnSpc>
                <a:spcPct val="114000"/>
              </a:lnSpc>
              <a:spcAft>
                <a:spcPts val="700"/>
              </a:spcAft>
              <a:buSzPct val="100000"/>
              <a:buFont typeface="Wingdings" panose="05000000000000000000" pitchFamily="2" charset="2"/>
              <a:buChar char="§"/>
              <a:defRPr sz="1400" kern="1200" spc="0" baseline="0">
                <a:solidFill>
                  <a:schemeClr val="tx1"/>
                </a:solidFill>
                <a:latin typeface="Arial" panose="020B0604020202020204" pitchFamily="34" charset="0"/>
                <a:ea typeface="+mn-ea"/>
                <a:cs typeface="+mn-cs"/>
              </a:defRPr>
            </a:lvl2pPr>
            <a:lvl3pPr marL="361986" indent="-190519" eaLnBrk="1" hangingPunct="1">
              <a:lnSpc>
                <a:spcPct val="114000"/>
              </a:lnSpc>
              <a:spcAft>
                <a:spcPts val="700"/>
              </a:spcAft>
              <a:buFont typeface="Symbol" panose="05050102010706020507" pitchFamily="18" charset="2"/>
              <a:buChar char="-"/>
              <a:defRPr sz="1400" kern="1200" spc="0" baseline="0">
                <a:solidFill>
                  <a:schemeClr val="tx1"/>
                </a:solidFill>
                <a:latin typeface="Arial" panose="020B0604020202020204" pitchFamily="34" charset="0"/>
                <a:ea typeface="+mn-ea"/>
                <a:cs typeface="+mn-cs"/>
              </a:defRPr>
            </a:lvl3pPr>
            <a:lvl4pPr marL="552505" indent="-200045" eaLnBrk="1" hangingPunct="1">
              <a:lnSpc>
                <a:spcPct val="114000"/>
              </a:lnSpc>
              <a:spcAft>
                <a:spcPts val="700"/>
              </a:spcAft>
              <a:buFont typeface="Arial" panose="020B0604020202020204" pitchFamily="34" charset="0"/>
              <a:buChar char="•"/>
              <a:defRPr sz="1400" kern="1200" spc="0" baseline="0">
                <a:solidFill>
                  <a:schemeClr val="tx1"/>
                </a:solidFill>
                <a:latin typeface="Arial" panose="020B0604020202020204" pitchFamily="34" charset="0"/>
                <a:ea typeface="+mn-ea"/>
                <a:cs typeface="+mn-cs"/>
              </a:defRPr>
            </a:lvl4pPr>
            <a:lvl5pPr marL="733498" indent="-200045" eaLnBrk="1" hangingPunct="1">
              <a:lnSpc>
                <a:spcPct val="114000"/>
              </a:lnSpc>
              <a:spcAft>
                <a:spcPts val="700"/>
              </a:spcAft>
              <a:buFont typeface="Courier New" panose="02070309020205020404" pitchFamily="49" charset="0"/>
              <a:buChar char="o"/>
              <a:defRPr sz="1400" kern="1200" spc="0" baseline="0">
                <a:solidFill>
                  <a:schemeClr val="tx1"/>
                </a:solidFill>
                <a:latin typeface="Arial" panose="020B0604020202020204" pitchFamily="34" charset="0"/>
                <a:ea typeface="+mn-ea"/>
                <a:cs typeface="+mn-cs"/>
              </a:defRPr>
            </a:lvl5pPr>
            <a:lvl6pPr marL="2286229" eaLnBrk="1" hangingPunct="1">
              <a:defRPr>
                <a:latin typeface="+mn-lt"/>
                <a:ea typeface="+mn-ea"/>
                <a:cs typeface="+mn-cs"/>
              </a:defRPr>
            </a:lvl6pPr>
            <a:lvl7pPr marL="2743474" eaLnBrk="1" hangingPunct="1">
              <a:defRPr>
                <a:latin typeface="+mn-lt"/>
                <a:ea typeface="+mn-ea"/>
                <a:cs typeface="+mn-cs"/>
              </a:defRPr>
            </a:lvl7pPr>
            <a:lvl8pPr marL="3200720" eaLnBrk="1" hangingPunct="1">
              <a:defRPr>
                <a:latin typeface="+mn-lt"/>
                <a:ea typeface="+mn-ea"/>
                <a:cs typeface="+mn-cs"/>
              </a:defRPr>
            </a:lvl8pPr>
            <a:lvl9pPr marL="3657966" eaLnBrk="1" hangingPunct="1">
              <a:defRPr>
                <a:latin typeface="+mn-lt"/>
                <a:ea typeface="+mn-ea"/>
                <a:cs typeface="+mn-cs"/>
              </a:defRPr>
            </a:lvl9pPr>
          </a:lstStyle>
          <a:p>
            <a:pPr lvl="0" algn="ctr">
              <a:defRPr/>
            </a:pPr>
            <a:r>
              <a:rPr lang="de-DE" dirty="0"/>
              <a:t> Einzelpraxisübernahme: </a:t>
            </a:r>
            <a:r>
              <a:rPr lang="de-DE" dirty="0" smtClean="0"/>
              <a:t>Geschlechtervergleich</a:t>
            </a:r>
            <a:endParaRPr lang="de-DE" dirty="0"/>
          </a:p>
        </p:txBody>
      </p:sp>
      <p:sp>
        <p:nvSpPr>
          <p:cNvPr id="27" name="Rectangle 7"/>
          <p:cNvSpPr>
            <a:spLocks noChangeArrowheads="1"/>
          </p:cNvSpPr>
          <p:nvPr/>
        </p:nvSpPr>
        <p:spPr bwMode="auto">
          <a:xfrm>
            <a:off x="3857601" y="6060456"/>
            <a:ext cx="3534138" cy="153888"/>
          </a:xfrm>
          <a:prstGeom prst="rect">
            <a:avLst/>
          </a:prstGeom>
          <a:noFill/>
          <a:ln w="3175">
            <a:noFill/>
            <a:miter lim="800000"/>
            <a:headEnd/>
            <a:tailEnd/>
          </a:ln>
        </p:spPr>
        <p:txBody>
          <a:bodyPr wrap="square" lIns="0" tIns="0" rIns="0" bIns="0">
            <a:spAutoFit/>
          </a:bodyPr>
          <a:lstStyle/>
          <a:p>
            <a:pPr>
              <a:spcBef>
                <a:spcPct val="15000"/>
              </a:spcBef>
              <a:tabLst>
                <a:tab pos="97767" algn="l"/>
                <a:tab pos="1227518" algn="l"/>
              </a:tabLst>
            </a:pPr>
            <a:r>
              <a:rPr lang="de-DE" sz="1000" dirty="0">
                <a:solidFill>
                  <a:schemeClr val="bg1">
                    <a:lumMod val="65000"/>
                  </a:schemeClr>
                </a:solidFill>
              </a:rPr>
              <a:t>	 </a:t>
            </a:r>
          </a:p>
        </p:txBody>
      </p:sp>
      <p:sp>
        <p:nvSpPr>
          <p:cNvPr id="6" name="Rectangle 7"/>
          <p:cNvSpPr>
            <a:spLocks noChangeArrowheads="1"/>
          </p:cNvSpPr>
          <p:nvPr/>
        </p:nvSpPr>
        <p:spPr bwMode="auto">
          <a:xfrm>
            <a:off x="737211" y="6670579"/>
            <a:ext cx="3016902" cy="153888"/>
          </a:xfrm>
          <a:prstGeom prst="rect">
            <a:avLst/>
          </a:prstGeom>
          <a:noFill/>
          <a:ln w="3175">
            <a:noFill/>
            <a:miter lim="800000"/>
            <a:headEnd/>
            <a:tailEnd/>
          </a:ln>
        </p:spPr>
        <p:txBody>
          <a:bodyPr wrap="square" lIns="0" tIns="0" rIns="0" bIns="0">
            <a:spAutoFit/>
          </a:bodyPr>
          <a:lstStyle/>
          <a:p>
            <a:pPr>
              <a:spcBef>
                <a:spcPct val="15000"/>
              </a:spcBef>
              <a:tabLst>
                <a:tab pos="97787" algn="l"/>
                <a:tab pos="1227764" algn="l"/>
              </a:tabLst>
            </a:pPr>
            <a:r>
              <a:rPr lang="de-DE" sz="1000" dirty="0" smtClean="0">
                <a:solidFill>
                  <a:schemeClr val="bg1">
                    <a:lumMod val="65000"/>
                  </a:schemeClr>
                </a:solidFill>
              </a:rPr>
              <a:t>Quelle: apoBank / </a:t>
            </a:r>
            <a:r>
              <a:rPr lang="de-DE" sz="1000" dirty="0" err="1" smtClean="0">
                <a:solidFill>
                  <a:schemeClr val="bg1">
                    <a:lumMod val="65000"/>
                  </a:schemeClr>
                </a:solidFill>
              </a:rPr>
              <a:t>Zi</a:t>
            </a:r>
            <a:endParaRPr lang="de-DE" sz="1000" dirty="0" smtClean="0">
              <a:solidFill>
                <a:schemeClr val="bg1">
                  <a:lumMod val="65000"/>
                </a:schemeClr>
              </a:solidFill>
            </a:endParaRPr>
          </a:p>
        </p:txBody>
      </p:sp>
      <p:sp>
        <p:nvSpPr>
          <p:cNvPr id="10" name="Rechteck 9"/>
          <p:cNvSpPr/>
          <p:nvPr/>
        </p:nvSpPr>
        <p:spPr>
          <a:xfrm>
            <a:off x="6106602" y="6537448"/>
            <a:ext cx="3901174" cy="307712"/>
          </a:xfrm>
          <a:prstGeom prst="rect">
            <a:avLst/>
          </a:prstGeom>
          <a:noFill/>
          <a:ln w="3175">
            <a:noFill/>
            <a:miter lim="800000"/>
            <a:headEnd/>
            <a:tailEnd/>
          </a:ln>
        </p:spPr>
        <p:txBody>
          <a:bodyPr wrap="square" lIns="0" tIns="0" rIns="0" bIns="0">
            <a:spAutoFit/>
          </a:bodyPr>
          <a:lstStyle/>
          <a:p>
            <a:pPr marL="87313" indent="-87313">
              <a:spcBef>
                <a:spcPct val="15000"/>
              </a:spcBef>
              <a:tabLst>
                <a:tab pos="97787" algn="l"/>
                <a:tab pos="1227764" algn="l"/>
              </a:tabLst>
            </a:pPr>
            <a:r>
              <a:rPr lang="de-DE" sz="1000" dirty="0">
                <a:solidFill>
                  <a:schemeClr val="bg1">
                    <a:lumMod val="65000"/>
                  </a:schemeClr>
                </a:solidFill>
              </a:rPr>
              <a:t>*	= Investitionen in medizinisch-technische Geräte, </a:t>
            </a:r>
            <a:r>
              <a:rPr lang="de-DE" sz="1000" dirty="0" smtClean="0">
                <a:solidFill>
                  <a:schemeClr val="bg1">
                    <a:lumMod val="65000"/>
                  </a:schemeClr>
                </a:solidFill>
              </a:rPr>
              <a:t>Einrichtung, EDV </a:t>
            </a:r>
            <a:r>
              <a:rPr lang="de-DE" sz="1000" dirty="0">
                <a:solidFill>
                  <a:schemeClr val="bg1">
                    <a:lumMod val="65000"/>
                  </a:schemeClr>
                </a:solidFill>
              </a:rPr>
              <a:t>sowie Modernisierungs- und Umbaumaßnahmen</a:t>
            </a:r>
          </a:p>
        </p:txBody>
      </p:sp>
      <p:pic>
        <p:nvPicPr>
          <p:cNvPr id="17" name="Grafik 16"/>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087272" y="3064118"/>
            <a:ext cx="184146" cy="359924"/>
          </a:xfrm>
          <a:prstGeom prst="rect">
            <a:avLst/>
          </a:prstGeom>
        </p:spPr>
      </p:pic>
      <p:pic>
        <p:nvPicPr>
          <p:cNvPr id="18" name="Grafik 17"/>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101222" y="4436551"/>
            <a:ext cx="156246" cy="359924"/>
          </a:xfrm>
          <a:prstGeom prst="rect">
            <a:avLst/>
          </a:prstGeom>
        </p:spPr>
      </p:pic>
      <p:pic>
        <p:nvPicPr>
          <p:cNvPr id="12" name="Bild 5">
            <a:extLst>
              <a:ext uri="{FF2B5EF4-FFF2-40B4-BE49-F238E27FC236}">
                <a16:creationId xmlns:a16="http://schemas.microsoft.com/office/drawing/2014/main" id="{75898762-FC87-4599-9876-C7291DB52FAB}"/>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9391878" y="308667"/>
            <a:ext cx="604838" cy="604838"/>
          </a:xfrm>
          <a:prstGeom prst="rect">
            <a:avLst/>
          </a:prstGeom>
        </p:spPr>
      </p:pic>
      <p:sp>
        <p:nvSpPr>
          <p:cNvPr id="13" name="Rechteck 12"/>
          <p:cNvSpPr/>
          <p:nvPr/>
        </p:nvSpPr>
        <p:spPr>
          <a:xfrm rot="1923155">
            <a:off x="8892829" y="1372664"/>
            <a:ext cx="1683660" cy="613889"/>
          </a:xfrm>
          <a:prstGeom prst="rect">
            <a:avLst/>
          </a:prstGeom>
          <a:solidFill>
            <a:srgbClr val="F58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t>Hausärzte</a:t>
            </a:r>
            <a:endParaRPr lang="de-DE" sz="1600" dirty="0"/>
          </a:p>
        </p:txBody>
      </p:sp>
    </p:spTree>
    <p:extLst>
      <p:ext uri="{BB962C8B-B14F-4D97-AF65-F5344CB8AC3E}">
        <p14:creationId xmlns:p14="http://schemas.microsoft.com/office/powerpoint/2010/main" val="42714694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r>
              <a:rPr lang="de-DE" dirty="0"/>
              <a:t>Me</a:t>
            </a:r>
            <a:r>
              <a:rPr lang="de-DE" dirty="0" smtClean="0"/>
              <a:t>thodik</a:t>
            </a:r>
            <a:endParaRPr lang="de-DE" dirty="0"/>
          </a:p>
        </p:txBody>
      </p:sp>
      <p:sp>
        <p:nvSpPr>
          <p:cNvPr id="27" name="Textplatzhalter 2"/>
          <p:cNvSpPr txBox="1">
            <a:spLocks/>
          </p:cNvSpPr>
          <p:nvPr/>
        </p:nvSpPr>
        <p:spPr>
          <a:xfrm>
            <a:off x="1186718" y="2459850"/>
            <a:ext cx="8116769" cy="3699464"/>
          </a:xfrm>
          <a:prstGeom prst="rect">
            <a:avLst/>
          </a:prstGeom>
        </p:spPr>
        <p:txBody>
          <a:bodyPr vert="horz" wrap="square" lIns="0" tIns="0" rIns="0" bIns="0" rtlCol="0">
            <a:noAutofit/>
          </a:bodyPr>
          <a:lstStyle>
            <a:lvl1pPr marL="273050" indent="-273050" algn="l" defTabSz="1043056" rtl="0" eaLnBrk="1" latinLnBrk="0" hangingPunct="1">
              <a:spcBef>
                <a:spcPts val="1200"/>
              </a:spcBef>
              <a:buClr>
                <a:schemeClr val="tx2"/>
              </a:buClr>
              <a:buFont typeface="Wingdings" panose="05000000000000000000" pitchFamily="2" charset="2"/>
              <a:buChar char="§"/>
              <a:tabLst/>
              <a:defRPr sz="1800" kern="1200">
                <a:solidFill>
                  <a:schemeClr val="tx1"/>
                </a:solidFill>
                <a:latin typeface="+mn-lt"/>
                <a:ea typeface="+mn-ea"/>
                <a:cs typeface="+mn-cs"/>
              </a:defRPr>
            </a:lvl1pPr>
            <a:lvl2pPr marL="622300" indent="-261938" algn="l" defTabSz="1043056" rtl="0" eaLnBrk="1" latinLnBrk="0" hangingPunct="1">
              <a:spcBef>
                <a:spcPts val="1200"/>
              </a:spcBef>
              <a:buClr>
                <a:schemeClr val="tx1"/>
              </a:buClr>
              <a:buFont typeface="Arial" panose="020B0604020202020204" pitchFamily="34" charset="0"/>
              <a:buChar char="–"/>
              <a:defRPr sz="1800" kern="1200">
                <a:solidFill>
                  <a:schemeClr val="tx1"/>
                </a:solidFill>
                <a:latin typeface="+mn-lt"/>
                <a:ea typeface="+mn-ea"/>
                <a:cs typeface="+mn-cs"/>
              </a:defRPr>
            </a:lvl2pPr>
            <a:lvl3pPr marL="895350" indent="-273050" algn="l" defTabSz="1043056" rtl="0" eaLnBrk="1" latinLnBrk="0" hangingPunct="1">
              <a:spcBef>
                <a:spcPts val="1200"/>
              </a:spcBef>
              <a:buClr>
                <a:schemeClr val="tx1"/>
              </a:buClr>
              <a:buFont typeface="Arial" panose="020B0604020202020204" pitchFamily="34" charset="0"/>
              <a:buChar char="•"/>
              <a:defRPr sz="1800" kern="1200">
                <a:solidFill>
                  <a:schemeClr val="tx1"/>
                </a:solidFill>
                <a:latin typeface="+mn-lt"/>
                <a:ea typeface="+mn-ea"/>
                <a:cs typeface="+mn-cs"/>
              </a:defRPr>
            </a:lvl3pPr>
            <a:lvl4pPr marL="1825348" indent="-260764" algn="l" defTabSz="1043056"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4pPr>
            <a:lvl5pPr marL="2346876" indent="-260764" algn="l" defTabSz="1043056" rtl="0" eaLnBrk="1" latinLnBrk="0" hangingPunct="1">
              <a:spcBef>
                <a:spcPts val="600"/>
              </a:spcBef>
              <a:buFont typeface="Arial" panose="020B0604020202020204" pitchFamily="34" charset="0"/>
              <a:buChar char="»"/>
              <a:defRPr sz="1400" kern="1200">
                <a:solidFill>
                  <a:schemeClr val="tx1"/>
                </a:solidFill>
                <a:latin typeface="+mn-lt"/>
                <a:ea typeface="+mn-ea"/>
                <a:cs typeface="+mn-cs"/>
              </a:defRPr>
            </a:lvl5pPr>
            <a:lvl6pPr marL="2868404" indent="-260764" algn="l" defTabSz="104305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6pPr>
            <a:lvl7pPr marL="3389932" indent="-260764" algn="l" defTabSz="104305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7pPr>
            <a:lvl8pPr marL="3911460" indent="-260764" algn="l" defTabSz="104305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8pPr>
            <a:lvl9pPr marL="4432988" indent="-260764" algn="l" defTabSz="1043056" rtl="0" eaLnBrk="1" latinLnBrk="0" hangingPunct="1">
              <a:spcBef>
                <a:spcPct val="20000"/>
              </a:spcBef>
              <a:buFont typeface="Arial" panose="020B0604020202020204" pitchFamily="34" charset="0"/>
              <a:buChar char="•"/>
              <a:defRPr sz="2300" kern="1200">
                <a:solidFill>
                  <a:schemeClr val="tx1"/>
                </a:solidFill>
                <a:latin typeface="+mn-lt"/>
                <a:ea typeface="+mn-ea"/>
                <a:cs typeface="+mn-cs"/>
              </a:defRPr>
            </a:lvl9pPr>
          </a:lstStyle>
          <a:p>
            <a:pPr marL="285750" indent="-285750" defTabSz="995507">
              <a:lnSpc>
                <a:spcPct val="114000"/>
              </a:lnSpc>
              <a:spcAft>
                <a:spcPts val="700"/>
              </a:spcAft>
              <a:buFontTx/>
              <a:buChar char="-"/>
            </a:pPr>
            <a:r>
              <a:rPr lang="de-DE" sz="1400" kern="0" dirty="0">
                <a:ea typeface="Arial" charset="0"/>
                <a:cs typeface="Arial" charset="0"/>
              </a:rPr>
              <a:t>Den Ergebnissen liegt eine Stichprobe von etwa 3.500 durch die </a:t>
            </a:r>
            <a:r>
              <a:rPr lang="de-DE" sz="1400" kern="0" dirty="0" err="1">
                <a:ea typeface="Arial" charset="0"/>
                <a:cs typeface="Arial" charset="0"/>
              </a:rPr>
              <a:t>apoBank</a:t>
            </a:r>
            <a:r>
              <a:rPr lang="de-DE" sz="1400" kern="0" dirty="0">
                <a:ea typeface="Arial" charset="0"/>
                <a:cs typeface="Arial" charset="0"/>
              </a:rPr>
              <a:t> begleiteten ärztlichen Existenzgründungen zu Grunde </a:t>
            </a:r>
            <a:r>
              <a:rPr lang="de-DE" sz="1400" dirty="0"/>
              <a:t>(ca. 900 haus- und 2.600 fachärztliche)</a:t>
            </a:r>
            <a:r>
              <a:rPr lang="de-DE" sz="1400" kern="0" dirty="0">
                <a:ea typeface="Arial" charset="0"/>
                <a:cs typeface="Arial" charset="0"/>
              </a:rPr>
              <a:t>.</a:t>
            </a:r>
            <a:endParaRPr lang="de-DE" sz="1400" dirty="0"/>
          </a:p>
          <a:p>
            <a:pPr marL="285750" indent="-285750" defTabSz="995507">
              <a:lnSpc>
                <a:spcPct val="114000"/>
              </a:lnSpc>
              <a:spcAft>
                <a:spcPts val="700"/>
              </a:spcAft>
              <a:buFontTx/>
              <a:buChar char="-"/>
            </a:pPr>
            <a:r>
              <a:rPr lang="de-DE" sz="1400" dirty="0"/>
              <a:t>Die Daten wurden anonymisiert und gemeinsam von </a:t>
            </a:r>
            <a:r>
              <a:rPr lang="de-DE" sz="1400" dirty="0" err="1"/>
              <a:t>apoBank</a:t>
            </a:r>
            <a:r>
              <a:rPr lang="de-DE" sz="1400" dirty="0"/>
              <a:t> und </a:t>
            </a:r>
            <a:r>
              <a:rPr lang="de-DE" sz="1400" dirty="0" err="1"/>
              <a:t>Zi</a:t>
            </a:r>
            <a:r>
              <a:rPr lang="de-DE" sz="1400" dirty="0"/>
              <a:t> ausgewertet.</a:t>
            </a:r>
          </a:p>
          <a:p>
            <a:pPr marL="285750" indent="-285750" defTabSz="995507">
              <a:lnSpc>
                <a:spcPct val="114000"/>
              </a:lnSpc>
              <a:spcAft>
                <a:spcPts val="700"/>
              </a:spcAft>
              <a:buFontTx/>
              <a:buChar char="-"/>
            </a:pPr>
            <a:r>
              <a:rPr lang="de-DE" sz="1400" dirty="0" smtClean="0"/>
              <a:t>Folgende ärztliche Fachrichtungen wurden analysiert: </a:t>
            </a:r>
            <a:r>
              <a:rPr lang="de-DE" sz="1400" dirty="0"/>
              <a:t>Hausärzte, Anästhesisten, Augenärzte, Chirurgen, Frauenärzte, Hautärzte, HNO-Ärzte , Internisten (fachärztlich), Kinderärzte,  Nervenärzte + Neurologen, Orthopäden, Psychotherapeuten + Psychiater, </a:t>
            </a:r>
            <a:r>
              <a:rPr lang="de-DE" sz="1400" dirty="0" smtClean="0"/>
              <a:t>Urologen.</a:t>
            </a:r>
            <a:endParaRPr lang="de-DE" sz="1400" dirty="0"/>
          </a:p>
          <a:p>
            <a:pPr marL="285750" indent="-285750" defTabSz="995507">
              <a:lnSpc>
                <a:spcPct val="114000"/>
              </a:lnSpc>
              <a:spcAft>
                <a:spcPts val="700"/>
              </a:spcAft>
              <a:buFontTx/>
              <a:buChar char="-"/>
            </a:pPr>
            <a:r>
              <a:rPr lang="de-DE" sz="1400" dirty="0" smtClean="0"/>
              <a:t>Unter </a:t>
            </a:r>
            <a:r>
              <a:rPr lang="de-DE" sz="1400" dirty="0"/>
              <a:t>dem Begriff </a:t>
            </a:r>
            <a:r>
              <a:rPr lang="de-DE" sz="1400" dirty="0" smtClean="0"/>
              <a:t>„weitere Investitionen</a:t>
            </a:r>
            <a:r>
              <a:rPr lang="de-DE" sz="1400" dirty="0"/>
              <a:t>“ </a:t>
            </a:r>
            <a:r>
              <a:rPr lang="de-DE" sz="1400" dirty="0" smtClean="0"/>
              <a:t>werden </a:t>
            </a:r>
            <a:r>
              <a:rPr lang="de-DE" sz="1400" dirty="0"/>
              <a:t>sämtliche Einzelinvestitionen, wie z.B. Modernisierungs- und Umbaumaßnahmen, medizinisch-technische Geräte, Einrichtung oder EDV zusammengefasst.  </a:t>
            </a:r>
          </a:p>
          <a:p>
            <a:pPr marL="285750" indent="-285750" defTabSz="995507">
              <a:lnSpc>
                <a:spcPct val="114000"/>
              </a:lnSpc>
              <a:spcAft>
                <a:spcPts val="700"/>
              </a:spcAft>
              <a:buFontTx/>
              <a:buChar char="-"/>
            </a:pPr>
            <a:r>
              <a:rPr lang="de-DE" sz="1400" dirty="0" smtClean="0"/>
              <a:t>Die </a:t>
            </a:r>
            <a:r>
              <a:rPr lang="de-DE" sz="1400" dirty="0"/>
              <a:t>„Praxisinvestitionen“ setzten sich aus dem Übernahmepreis und den Investitionen zusammen. </a:t>
            </a:r>
          </a:p>
          <a:p>
            <a:pPr marL="285750" indent="-285750" defTabSz="995507">
              <a:lnSpc>
                <a:spcPct val="114000"/>
              </a:lnSpc>
              <a:spcAft>
                <a:spcPts val="700"/>
              </a:spcAft>
              <a:buFontTx/>
              <a:buChar char="-"/>
            </a:pPr>
            <a:endParaRPr lang="de-DE" sz="1400" kern="0" dirty="0">
              <a:ea typeface="Arial" charset="0"/>
              <a:cs typeface="Arial" charset="0"/>
            </a:endParaRPr>
          </a:p>
          <a:p>
            <a:pPr marL="0" indent="0">
              <a:buFont typeface="Wingdings" panose="05000000000000000000" pitchFamily="2" charset="2"/>
              <a:buNone/>
            </a:pPr>
            <a:endParaRPr lang="de-DE" sz="1600" dirty="0" smtClean="0"/>
          </a:p>
          <a:p>
            <a:pPr marL="0" indent="0">
              <a:buFont typeface="Wingdings" panose="05000000000000000000" pitchFamily="2" charset="2"/>
              <a:buNone/>
            </a:pPr>
            <a:endParaRPr lang="de-DE" sz="1600" dirty="0" smtClean="0"/>
          </a:p>
          <a:p>
            <a:pPr marL="0" indent="0">
              <a:buFont typeface="Wingdings" panose="05000000000000000000" pitchFamily="2" charset="2"/>
              <a:buNone/>
            </a:pPr>
            <a:endParaRPr lang="de-DE" sz="1600" dirty="0" smtClean="0"/>
          </a:p>
          <a:p>
            <a:endParaRPr lang="de-DE" sz="1600" dirty="0"/>
          </a:p>
        </p:txBody>
      </p:sp>
      <p:sp>
        <p:nvSpPr>
          <p:cNvPr id="5" name="Rectangle 7"/>
          <p:cNvSpPr>
            <a:spLocks noChangeArrowheads="1"/>
          </p:cNvSpPr>
          <p:nvPr/>
        </p:nvSpPr>
        <p:spPr bwMode="auto">
          <a:xfrm>
            <a:off x="737211" y="6670579"/>
            <a:ext cx="3016902" cy="153888"/>
          </a:xfrm>
          <a:prstGeom prst="rect">
            <a:avLst/>
          </a:prstGeom>
          <a:noFill/>
          <a:ln w="3175">
            <a:noFill/>
            <a:miter lim="800000"/>
            <a:headEnd/>
            <a:tailEnd/>
          </a:ln>
        </p:spPr>
        <p:txBody>
          <a:bodyPr wrap="square" lIns="0" tIns="0" rIns="0" bIns="0">
            <a:spAutoFit/>
          </a:bodyPr>
          <a:lstStyle/>
          <a:p>
            <a:pPr>
              <a:spcBef>
                <a:spcPct val="15000"/>
              </a:spcBef>
              <a:tabLst>
                <a:tab pos="97787" algn="l"/>
                <a:tab pos="1227764" algn="l"/>
              </a:tabLst>
            </a:pPr>
            <a:r>
              <a:rPr lang="de-DE" sz="1000" dirty="0" smtClean="0">
                <a:solidFill>
                  <a:schemeClr val="bg1">
                    <a:lumMod val="65000"/>
                  </a:schemeClr>
                </a:solidFill>
              </a:rPr>
              <a:t>Quelle: apoBank / </a:t>
            </a:r>
            <a:r>
              <a:rPr lang="de-DE" sz="1000" dirty="0" err="1" smtClean="0">
                <a:solidFill>
                  <a:schemeClr val="bg1">
                    <a:lumMod val="65000"/>
                  </a:schemeClr>
                </a:solidFill>
              </a:rPr>
              <a:t>Zi</a:t>
            </a:r>
            <a:endParaRPr lang="de-DE" sz="1000" dirty="0" smtClean="0">
              <a:solidFill>
                <a:schemeClr val="bg1">
                  <a:lumMod val="65000"/>
                </a:schemeClr>
              </a:solidFill>
            </a:endParaRPr>
          </a:p>
        </p:txBody>
      </p:sp>
      <p:pic>
        <p:nvPicPr>
          <p:cNvPr id="6" name="Bild 5">
            <a:extLst>
              <a:ext uri="{FF2B5EF4-FFF2-40B4-BE49-F238E27FC236}">
                <a16:creationId xmlns:a16="http://schemas.microsoft.com/office/drawing/2014/main" id="{75898762-FC87-4599-9876-C7291DB52FAB}"/>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9391878" y="308667"/>
            <a:ext cx="604838" cy="604838"/>
          </a:xfrm>
          <a:prstGeom prst="rect">
            <a:avLst/>
          </a:prstGeom>
        </p:spPr>
      </p:pic>
    </p:spTree>
    <p:extLst>
      <p:ext uri="{BB962C8B-B14F-4D97-AF65-F5344CB8AC3E}">
        <p14:creationId xmlns:p14="http://schemas.microsoft.com/office/powerpoint/2010/main" val="3472984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08254" y="684213"/>
            <a:ext cx="8576424" cy="682625"/>
          </a:xfrm>
        </p:spPr>
        <p:txBody>
          <a:bodyPr/>
          <a:lstStyle/>
          <a:p>
            <a:r>
              <a:rPr lang="de-DE" dirty="0"/>
              <a:t>Praxisinvestitionen auf neuem Höchststand</a:t>
            </a:r>
          </a:p>
        </p:txBody>
      </p:sp>
      <p:sp>
        <p:nvSpPr>
          <p:cNvPr id="7" name="Textplatzhalter 2"/>
          <p:cNvSpPr txBox="1">
            <a:spLocks/>
          </p:cNvSpPr>
          <p:nvPr/>
        </p:nvSpPr>
        <p:spPr>
          <a:xfrm>
            <a:off x="708253" y="1692276"/>
            <a:ext cx="9288463" cy="870172"/>
          </a:xfrm>
          <a:prstGeom prst="rect">
            <a:avLst/>
          </a:prstGeom>
        </p:spPr>
        <p:txBody>
          <a:bodyPr/>
          <a:lstStyle>
            <a:lvl1pPr marL="1588" indent="-1588" algn="l" defTabSz="995607" rtl="0" eaLnBrk="1" latinLnBrk="0" hangingPunct="1">
              <a:lnSpc>
                <a:spcPct val="114000"/>
              </a:lnSpc>
              <a:spcAft>
                <a:spcPts val="700"/>
              </a:spcAft>
              <a:defRPr lang="de-DE" sz="1400" kern="1200" spc="150" baseline="0" dirty="0" smtClean="0">
                <a:solidFill>
                  <a:schemeClr val="tx2"/>
                </a:solidFill>
                <a:latin typeface="+mj-lt"/>
                <a:ea typeface="+mn-ea"/>
                <a:cs typeface="+mn-cs"/>
              </a:defRPr>
            </a:lvl1pPr>
            <a:lvl2pPr marL="180993" indent="-180993" eaLnBrk="1" hangingPunct="1">
              <a:lnSpc>
                <a:spcPct val="114000"/>
              </a:lnSpc>
              <a:spcAft>
                <a:spcPts val="700"/>
              </a:spcAft>
              <a:buSzPct val="100000"/>
              <a:buFont typeface="Wingdings" panose="05000000000000000000" pitchFamily="2" charset="2"/>
              <a:buChar char="§"/>
              <a:defRPr sz="1400" kern="1200" spc="0" baseline="0">
                <a:solidFill>
                  <a:schemeClr val="tx1"/>
                </a:solidFill>
                <a:latin typeface="Arial" panose="020B0604020202020204" pitchFamily="34" charset="0"/>
                <a:ea typeface="+mn-ea"/>
                <a:cs typeface="+mn-cs"/>
              </a:defRPr>
            </a:lvl2pPr>
            <a:lvl3pPr marL="361986" indent="-190519" eaLnBrk="1" hangingPunct="1">
              <a:lnSpc>
                <a:spcPct val="114000"/>
              </a:lnSpc>
              <a:spcAft>
                <a:spcPts val="700"/>
              </a:spcAft>
              <a:buFont typeface="Symbol" panose="05050102010706020507" pitchFamily="18" charset="2"/>
              <a:buChar char="-"/>
              <a:defRPr sz="1400" kern="1200" spc="0" baseline="0">
                <a:solidFill>
                  <a:schemeClr val="tx1"/>
                </a:solidFill>
                <a:latin typeface="Arial" panose="020B0604020202020204" pitchFamily="34" charset="0"/>
                <a:ea typeface="+mn-ea"/>
                <a:cs typeface="+mn-cs"/>
              </a:defRPr>
            </a:lvl3pPr>
            <a:lvl4pPr marL="552505" indent="-200045" eaLnBrk="1" hangingPunct="1">
              <a:lnSpc>
                <a:spcPct val="114000"/>
              </a:lnSpc>
              <a:spcAft>
                <a:spcPts val="700"/>
              </a:spcAft>
              <a:buFont typeface="Arial" panose="020B0604020202020204" pitchFamily="34" charset="0"/>
              <a:buChar char="•"/>
              <a:defRPr sz="1400" kern="1200" spc="0" baseline="0">
                <a:solidFill>
                  <a:schemeClr val="tx1"/>
                </a:solidFill>
                <a:latin typeface="Arial" panose="020B0604020202020204" pitchFamily="34" charset="0"/>
                <a:ea typeface="+mn-ea"/>
                <a:cs typeface="+mn-cs"/>
              </a:defRPr>
            </a:lvl4pPr>
            <a:lvl5pPr marL="733498" indent="-200045" eaLnBrk="1" hangingPunct="1">
              <a:lnSpc>
                <a:spcPct val="114000"/>
              </a:lnSpc>
              <a:spcAft>
                <a:spcPts val="700"/>
              </a:spcAft>
              <a:buFont typeface="Courier New" panose="02070309020205020404" pitchFamily="49" charset="0"/>
              <a:buChar char="o"/>
              <a:defRPr sz="1400" kern="1200" spc="0" baseline="0">
                <a:solidFill>
                  <a:schemeClr val="tx1"/>
                </a:solidFill>
                <a:latin typeface="Arial" panose="020B0604020202020204" pitchFamily="34" charset="0"/>
                <a:ea typeface="+mn-ea"/>
                <a:cs typeface="+mn-cs"/>
              </a:defRPr>
            </a:lvl5pPr>
            <a:lvl6pPr marL="2286229" eaLnBrk="1" hangingPunct="1">
              <a:defRPr>
                <a:latin typeface="+mn-lt"/>
                <a:ea typeface="+mn-ea"/>
                <a:cs typeface="+mn-cs"/>
              </a:defRPr>
            </a:lvl6pPr>
            <a:lvl7pPr marL="2743474" eaLnBrk="1" hangingPunct="1">
              <a:defRPr>
                <a:latin typeface="+mn-lt"/>
                <a:ea typeface="+mn-ea"/>
                <a:cs typeface="+mn-cs"/>
              </a:defRPr>
            </a:lvl7pPr>
            <a:lvl8pPr marL="3200720" eaLnBrk="1" hangingPunct="1">
              <a:defRPr>
                <a:latin typeface="+mn-lt"/>
                <a:ea typeface="+mn-ea"/>
                <a:cs typeface="+mn-cs"/>
              </a:defRPr>
            </a:lvl8pPr>
            <a:lvl9pPr marL="3657966" eaLnBrk="1" hangingPunct="1">
              <a:defRPr>
                <a:latin typeface="+mn-lt"/>
                <a:ea typeface="+mn-ea"/>
                <a:cs typeface="+mn-cs"/>
              </a:defRPr>
            </a:lvl9pPr>
          </a:lstStyle>
          <a:p>
            <a:pPr algn="ctr"/>
            <a:r>
              <a:rPr lang="de-DE" dirty="0" smtClean="0"/>
              <a:t> </a:t>
            </a:r>
            <a:r>
              <a:rPr lang="de-DE" dirty="0"/>
              <a:t>Einzelpraxisübernahme: Entwicklung der </a:t>
            </a:r>
            <a:r>
              <a:rPr lang="de-DE" dirty="0" smtClean="0"/>
              <a:t>Praxisinvestitionen</a:t>
            </a:r>
            <a:endParaRPr lang="de-DE" dirty="0"/>
          </a:p>
        </p:txBody>
      </p:sp>
      <p:sp>
        <p:nvSpPr>
          <p:cNvPr id="27" name="Rectangle 7"/>
          <p:cNvSpPr>
            <a:spLocks noChangeArrowheads="1"/>
          </p:cNvSpPr>
          <p:nvPr/>
        </p:nvSpPr>
        <p:spPr bwMode="auto">
          <a:xfrm>
            <a:off x="3857601" y="6060456"/>
            <a:ext cx="3534138" cy="153888"/>
          </a:xfrm>
          <a:prstGeom prst="rect">
            <a:avLst/>
          </a:prstGeom>
          <a:noFill/>
          <a:ln w="3175">
            <a:noFill/>
            <a:miter lim="800000"/>
            <a:headEnd/>
            <a:tailEnd/>
          </a:ln>
        </p:spPr>
        <p:txBody>
          <a:bodyPr wrap="square" lIns="0" tIns="0" rIns="0" bIns="0">
            <a:spAutoFit/>
          </a:bodyPr>
          <a:lstStyle/>
          <a:p>
            <a:pPr>
              <a:spcBef>
                <a:spcPct val="15000"/>
              </a:spcBef>
              <a:tabLst>
                <a:tab pos="97767" algn="l"/>
                <a:tab pos="1227518" algn="l"/>
              </a:tabLst>
            </a:pPr>
            <a:r>
              <a:rPr lang="de-DE" sz="1000" dirty="0">
                <a:solidFill>
                  <a:schemeClr val="bg1">
                    <a:lumMod val="65000"/>
                  </a:schemeClr>
                </a:solidFill>
              </a:rPr>
              <a:t>	 </a:t>
            </a:r>
          </a:p>
        </p:txBody>
      </p:sp>
      <p:sp>
        <p:nvSpPr>
          <p:cNvPr id="6" name="Rectangle 7"/>
          <p:cNvSpPr>
            <a:spLocks noChangeArrowheads="1"/>
          </p:cNvSpPr>
          <p:nvPr/>
        </p:nvSpPr>
        <p:spPr bwMode="auto">
          <a:xfrm>
            <a:off x="737211" y="6670579"/>
            <a:ext cx="3016902" cy="153888"/>
          </a:xfrm>
          <a:prstGeom prst="rect">
            <a:avLst/>
          </a:prstGeom>
          <a:noFill/>
          <a:ln w="3175">
            <a:noFill/>
            <a:miter lim="800000"/>
            <a:headEnd/>
            <a:tailEnd/>
          </a:ln>
        </p:spPr>
        <p:txBody>
          <a:bodyPr wrap="square" lIns="0" tIns="0" rIns="0" bIns="0">
            <a:spAutoFit/>
          </a:bodyPr>
          <a:lstStyle/>
          <a:p>
            <a:pPr>
              <a:spcBef>
                <a:spcPct val="15000"/>
              </a:spcBef>
              <a:tabLst>
                <a:tab pos="97787" algn="l"/>
                <a:tab pos="1227764" algn="l"/>
              </a:tabLst>
            </a:pPr>
            <a:r>
              <a:rPr lang="de-DE" sz="1000" dirty="0" smtClean="0">
                <a:solidFill>
                  <a:schemeClr val="bg1">
                    <a:lumMod val="65000"/>
                  </a:schemeClr>
                </a:solidFill>
              </a:rPr>
              <a:t>Quelle: apoBank / </a:t>
            </a:r>
            <a:r>
              <a:rPr lang="de-DE" sz="1000" dirty="0" err="1" smtClean="0">
                <a:solidFill>
                  <a:schemeClr val="bg1">
                    <a:lumMod val="65000"/>
                  </a:schemeClr>
                </a:solidFill>
              </a:rPr>
              <a:t>Zi</a:t>
            </a:r>
            <a:endParaRPr lang="de-DE" sz="1000" dirty="0" smtClean="0">
              <a:solidFill>
                <a:schemeClr val="bg1">
                  <a:lumMod val="65000"/>
                </a:schemeClr>
              </a:solidFill>
            </a:endParaRPr>
          </a:p>
        </p:txBody>
      </p:sp>
      <p:graphicFrame>
        <p:nvGraphicFramePr>
          <p:cNvPr id="9" name="Diagrammplatzhalter 4"/>
          <p:cNvGraphicFramePr>
            <a:graphicFrameLocks noGrp="1"/>
          </p:cNvGraphicFramePr>
          <p:nvPr>
            <p:ph type="chart" sz="quarter" idx="4294967295"/>
            <p:extLst>
              <p:ext uri="{D42A27DB-BD31-4B8C-83A1-F6EECF244321}">
                <p14:modId xmlns:p14="http://schemas.microsoft.com/office/powerpoint/2010/main" val="2128235522"/>
              </p:ext>
            </p:extLst>
          </p:nvPr>
        </p:nvGraphicFramePr>
        <p:xfrm>
          <a:off x="1605695" y="2511847"/>
          <a:ext cx="8170862" cy="3613532"/>
        </p:xfrm>
        <a:graphic>
          <a:graphicData uri="http://schemas.openxmlformats.org/drawingml/2006/chart">
            <c:chart xmlns:c="http://schemas.openxmlformats.org/drawingml/2006/chart" xmlns:r="http://schemas.openxmlformats.org/officeDocument/2006/relationships" r:id="rId3"/>
          </a:graphicData>
        </a:graphic>
      </p:graphicFrame>
      <p:sp>
        <p:nvSpPr>
          <p:cNvPr id="10" name="Rechteck 9"/>
          <p:cNvSpPr/>
          <p:nvPr/>
        </p:nvSpPr>
        <p:spPr>
          <a:xfrm>
            <a:off x="6106602" y="6537448"/>
            <a:ext cx="3901174" cy="307712"/>
          </a:xfrm>
          <a:prstGeom prst="rect">
            <a:avLst/>
          </a:prstGeom>
          <a:noFill/>
          <a:ln w="3175">
            <a:noFill/>
            <a:miter lim="800000"/>
            <a:headEnd/>
            <a:tailEnd/>
          </a:ln>
        </p:spPr>
        <p:txBody>
          <a:bodyPr wrap="square" lIns="0" tIns="0" rIns="0" bIns="0">
            <a:spAutoFit/>
          </a:bodyPr>
          <a:lstStyle/>
          <a:p>
            <a:pPr marL="87313" indent="-87313">
              <a:spcBef>
                <a:spcPct val="15000"/>
              </a:spcBef>
              <a:tabLst>
                <a:tab pos="97787" algn="l"/>
                <a:tab pos="1227764" algn="l"/>
              </a:tabLst>
            </a:pPr>
            <a:r>
              <a:rPr lang="de-DE" sz="1000" dirty="0">
                <a:solidFill>
                  <a:schemeClr val="bg1">
                    <a:lumMod val="65000"/>
                  </a:schemeClr>
                </a:solidFill>
              </a:rPr>
              <a:t>*	= Investitionen in medizinisch-technische Geräte, </a:t>
            </a:r>
            <a:r>
              <a:rPr lang="de-DE" sz="1000" dirty="0" smtClean="0">
                <a:solidFill>
                  <a:schemeClr val="bg1">
                    <a:lumMod val="65000"/>
                  </a:schemeClr>
                </a:solidFill>
              </a:rPr>
              <a:t>Einrichtung, EDV </a:t>
            </a:r>
            <a:r>
              <a:rPr lang="de-DE" sz="1000" dirty="0">
                <a:solidFill>
                  <a:schemeClr val="bg1">
                    <a:lumMod val="65000"/>
                  </a:schemeClr>
                </a:solidFill>
              </a:rPr>
              <a:t>sowie Modernisierungs- und Umbaumaßnahmen</a:t>
            </a:r>
          </a:p>
        </p:txBody>
      </p:sp>
      <p:sp>
        <p:nvSpPr>
          <p:cNvPr id="11" name="Textfeld 10"/>
          <p:cNvSpPr txBox="1"/>
          <p:nvPr/>
        </p:nvSpPr>
        <p:spPr>
          <a:xfrm>
            <a:off x="5442910" y="2747052"/>
            <a:ext cx="2215645" cy="276999"/>
          </a:xfrm>
          <a:prstGeom prst="rect">
            <a:avLst/>
          </a:prstGeom>
          <a:noFill/>
        </p:spPr>
        <p:txBody>
          <a:bodyPr wrap="square" rtlCol="0">
            <a:spAutoFit/>
          </a:bodyPr>
          <a:lstStyle/>
          <a:p>
            <a:pPr algn="ctr"/>
            <a:r>
              <a:rPr lang="de-DE" sz="1200" dirty="0">
                <a:solidFill>
                  <a:schemeClr val="tx1">
                    <a:lumMod val="65000"/>
                    <a:lumOff val="35000"/>
                  </a:schemeClr>
                </a:solidFill>
              </a:rPr>
              <a:t>Summe = Praxisinvestitionen</a:t>
            </a:r>
          </a:p>
        </p:txBody>
      </p:sp>
      <p:pic>
        <p:nvPicPr>
          <p:cNvPr id="12" name="Bild 5">
            <a:extLst>
              <a:ext uri="{FF2B5EF4-FFF2-40B4-BE49-F238E27FC236}">
                <a16:creationId xmlns:a16="http://schemas.microsoft.com/office/drawing/2014/main" id="{75898762-FC87-4599-9876-C7291DB52FAB}"/>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9391878" y="308667"/>
            <a:ext cx="604838" cy="604838"/>
          </a:xfrm>
          <a:prstGeom prst="rect">
            <a:avLst/>
          </a:prstGeom>
        </p:spPr>
      </p:pic>
      <p:sp>
        <p:nvSpPr>
          <p:cNvPr id="13" name="Rechteck 12"/>
          <p:cNvSpPr/>
          <p:nvPr/>
        </p:nvSpPr>
        <p:spPr>
          <a:xfrm rot="1923155">
            <a:off x="8892829" y="1372664"/>
            <a:ext cx="1683660" cy="613889"/>
          </a:xfrm>
          <a:prstGeom prst="rect">
            <a:avLst/>
          </a:prstGeom>
          <a:solidFill>
            <a:srgbClr val="F58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t>Hausärzte</a:t>
            </a:r>
            <a:endParaRPr lang="de-DE" sz="1600" dirty="0"/>
          </a:p>
        </p:txBody>
      </p:sp>
    </p:spTree>
    <p:extLst>
      <p:ext uri="{BB962C8B-B14F-4D97-AF65-F5344CB8AC3E}">
        <p14:creationId xmlns:p14="http://schemas.microsoft.com/office/powerpoint/2010/main" val="29160647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08254" y="684213"/>
            <a:ext cx="8576424" cy="682625"/>
          </a:xfrm>
        </p:spPr>
        <p:txBody>
          <a:bodyPr/>
          <a:lstStyle/>
          <a:p>
            <a:r>
              <a:rPr lang="de-DE" dirty="0"/>
              <a:t>Einzelpraxisübernahme: Orthopädie am teuersten</a:t>
            </a:r>
          </a:p>
        </p:txBody>
      </p:sp>
      <p:sp>
        <p:nvSpPr>
          <p:cNvPr id="7" name="Textplatzhalter 2"/>
          <p:cNvSpPr txBox="1">
            <a:spLocks/>
          </p:cNvSpPr>
          <p:nvPr/>
        </p:nvSpPr>
        <p:spPr>
          <a:xfrm>
            <a:off x="708253" y="1692276"/>
            <a:ext cx="9288463" cy="870172"/>
          </a:xfrm>
          <a:prstGeom prst="rect">
            <a:avLst/>
          </a:prstGeom>
        </p:spPr>
        <p:txBody>
          <a:bodyPr/>
          <a:lstStyle>
            <a:lvl1pPr marL="1588" indent="-1588" algn="l" defTabSz="995607" rtl="0" eaLnBrk="1" latinLnBrk="0" hangingPunct="1">
              <a:lnSpc>
                <a:spcPct val="114000"/>
              </a:lnSpc>
              <a:spcAft>
                <a:spcPts val="700"/>
              </a:spcAft>
              <a:defRPr lang="de-DE" sz="1400" kern="1200" spc="150" baseline="0" dirty="0" smtClean="0">
                <a:solidFill>
                  <a:schemeClr val="tx2"/>
                </a:solidFill>
                <a:latin typeface="+mj-lt"/>
                <a:ea typeface="+mn-ea"/>
                <a:cs typeface="+mn-cs"/>
              </a:defRPr>
            </a:lvl1pPr>
            <a:lvl2pPr marL="180993" indent="-180993" eaLnBrk="1" hangingPunct="1">
              <a:lnSpc>
                <a:spcPct val="114000"/>
              </a:lnSpc>
              <a:spcAft>
                <a:spcPts val="700"/>
              </a:spcAft>
              <a:buSzPct val="100000"/>
              <a:buFont typeface="Wingdings" panose="05000000000000000000" pitchFamily="2" charset="2"/>
              <a:buChar char="§"/>
              <a:defRPr sz="1400" kern="1200" spc="0" baseline="0">
                <a:solidFill>
                  <a:schemeClr val="tx1"/>
                </a:solidFill>
                <a:latin typeface="Arial" panose="020B0604020202020204" pitchFamily="34" charset="0"/>
                <a:ea typeface="+mn-ea"/>
                <a:cs typeface="+mn-cs"/>
              </a:defRPr>
            </a:lvl2pPr>
            <a:lvl3pPr marL="361986" indent="-190519" eaLnBrk="1" hangingPunct="1">
              <a:lnSpc>
                <a:spcPct val="114000"/>
              </a:lnSpc>
              <a:spcAft>
                <a:spcPts val="700"/>
              </a:spcAft>
              <a:buFont typeface="Symbol" panose="05050102010706020507" pitchFamily="18" charset="2"/>
              <a:buChar char="-"/>
              <a:defRPr sz="1400" kern="1200" spc="0" baseline="0">
                <a:solidFill>
                  <a:schemeClr val="tx1"/>
                </a:solidFill>
                <a:latin typeface="Arial" panose="020B0604020202020204" pitchFamily="34" charset="0"/>
                <a:ea typeface="+mn-ea"/>
                <a:cs typeface="+mn-cs"/>
              </a:defRPr>
            </a:lvl3pPr>
            <a:lvl4pPr marL="552505" indent="-200045" eaLnBrk="1" hangingPunct="1">
              <a:lnSpc>
                <a:spcPct val="114000"/>
              </a:lnSpc>
              <a:spcAft>
                <a:spcPts val="700"/>
              </a:spcAft>
              <a:buFont typeface="Arial" panose="020B0604020202020204" pitchFamily="34" charset="0"/>
              <a:buChar char="•"/>
              <a:defRPr sz="1400" kern="1200" spc="0" baseline="0">
                <a:solidFill>
                  <a:schemeClr val="tx1"/>
                </a:solidFill>
                <a:latin typeface="Arial" panose="020B0604020202020204" pitchFamily="34" charset="0"/>
                <a:ea typeface="+mn-ea"/>
                <a:cs typeface="+mn-cs"/>
              </a:defRPr>
            </a:lvl4pPr>
            <a:lvl5pPr marL="733498" indent="-200045" eaLnBrk="1" hangingPunct="1">
              <a:lnSpc>
                <a:spcPct val="114000"/>
              </a:lnSpc>
              <a:spcAft>
                <a:spcPts val="700"/>
              </a:spcAft>
              <a:buFont typeface="Courier New" panose="02070309020205020404" pitchFamily="49" charset="0"/>
              <a:buChar char="o"/>
              <a:defRPr sz="1400" kern="1200" spc="0" baseline="0">
                <a:solidFill>
                  <a:schemeClr val="tx1"/>
                </a:solidFill>
                <a:latin typeface="Arial" panose="020B0604020202020204" pitchFamily="34" charset="0"/>
                <a:ea typeface="+mn-ea"/>
                <a:cs typeface="+mn-cs"/>
              </a:defRPr>
            </a:lvl5pPr>
            <a:lvl6pPr marL="2286229" eaLnBrk="1" hangingPunct="1">
              <a:defRPr>
                <a:latin typeface="+mn-lt"/>
                <a:ea typeface="+mn-ea"/>
                <a:cs typeface="+mn-cs"/>
              </a:defRPr>
            </a:lvl6pPr>
            <a:lvl7pPr marL="2743474" eaLnBrk="1" hangingPunct="1">
              <a:defRPr>
                <a:latin typeface="+mn-lt"/>
                <a:ea typeface="+mn-ea"/>
                <a:cs typeface="+mn-cs"/>
              </a:defRPr>
            </a:lvl7pPr>
            <a:lvl8pPr marL="3200720" eaLnBrk="1" hangingPunct="1">
              <a:defRPr>
                <a:latin typeface="+mn-lt"/>
                <a:ea typeface="+mn-ea"/>
                <a:cs typeface="+mn-cs"/>
              </a:defRPr>
            </a:lvl8pPr>
            <a:lvl9pPr marL="3657966" eaLnBrk="1" hangingPunct="1">
              <a:defRPr>
                <a:latin typeface="+mn-lt"/>
                <a:ea typeface="+mn-ea"/>
                <a:cs typeface="+mn-cs"/>
              </a:defRPr>
            </a:lvl9pPr>
          </a:lstStyle>
          <a:p>
            <a:pPr algn="ctr"/>
            <a:r>
              <a:rPr lang="de-DE" dirty="0" smtClean="0"/>
              <a:t> </a:t>
            </a:r>
            <a:r>
              <a:rPr lang="de-DE" dirty="0"/>
              <a:t>Vergleich der Praxisinvestitionen verschiedener </a:t>
            </a:r>
            <a:r>
              <a:rPr lang="de-DE" dirty="0" smtClean="0"/>
              <a:t>Facharztrichtungen</a:t>
            </a:r>
            <a:endParaRPr lang="de-DE" dirty="0"/>
          </a:p>
        </p:txBody>
      </p:sp>
      <p:sp>
        <p:nvSpPr>
          <p:cNvPr id="27" name="Rectangle 7"/>
          <p:cNvSpPr>
            <a:spLocks noChangeArrowheads="1"/>
          </p:cNvSpPr>
          <p:nvPr/>
        </p:nvSpPr>
        <p:spPr bwMode="auto">
          <a:xfrm>
            <a:off x="3857601" y="6060456"/>
            <a:ext cx="3534138" cy="153888"/>
          </a:xfrm>
          <a:prstGeom prst="rect">
            <a:avLst/>
          </a:prstGeom>
          <a:noFill/>
          <a:ln w="3175">
            <a:noFill/>
            <a:miter lim="800000"/>
            <a:headEnd/>
            <a:tailEnd/>
          </a:ln>
        </p:spPr>
        <p:txBody>
          <a:bodyPr wrap="square" lIns="0" tIns="0" rIns="0" bIns="0">
            <a:spAutoFit/>
          </a:bodyPr>
          <a:lstStyle/>
          <a:p>
            <a:pPr>
              <a:spcBef>
                <a:spcPct val="15000"/>
              </a:spcBef>
              <a:tabLst>
                <a:tab pos="97767" algn="l"/>
                <a:tab pos="1227518" algn="l"/>
              </a:tabLst>
            </a:pPr>
            <a:r>
              <a:rPr lang="de-DE" sz="1000" dirty="0">
                <a:solidFill>
                  <a:schemeClr val="bg1">
                    <a:lumMod val="65000"/>
                  </a:schemeClr>
                </a:solidFill>
              </a:rPr>
              <a:t>	 </a:t>
            </a:r>
          </a:p>
        </p:txBody>
      </p:sp>
      <p:sp>
        <p:nvSpPr>
          <p:cNvPr id="6" name="Rectangle 7"/>
          <p:cNvSpPr>
            <a:spLocks noChangeArrowheads="1"/>
          </p:cNvSpPr>
          <p:nvPr/>
        </p:nvSpPr>
        <p:spPr bwMode="auto">
          <a:xfrm>
            <a:off x="737211" y="6670579"/>
            <a:ext cx="3016902" cy="153888"/>
          </a:xfrm>
          <a:prstGeom prst="rect">
            <a:avLst/>
          </a:prstGeom>
          <a:noFill/>
          <a:ln w="3175">
            <a:noFill/>
            <a:miter lim="800000"/>
            <a:headEnd/>
            <a:tailEnd/>
          </a:ln>
        </p:spPr>
        <p:txBody>
          <a:bodyPr wrap="square" lIns="0" tIns="0" rIns="0" bIns="0">
            <a:spAutoFit/>
          </a:bodyPr>
          <a:lstStyle/>
          <a:p>
            <a:pPr>
              <a:spcBef>
                <a:spcPct val="15000"/>
              </a:spcBef>
              <a:tabLst>
                <a:tab pos="97787" algn="l"/>
                <a:tab pos="1227764" algn="l"/>
              </a:tabLst>
            </a:pPr>
            <a:r>
              <a:rPr lang="de-DE" sz="1000" dirty="0" smtClean="0">
                <a:solidFill>
                  <a:schemeClr val="bg1">
                    <a:lumMod val="65000"/>
                  </a:schemeClr>
                </a:solidFill>
              </a:rPr>
              <a:t>Quelle: apoBank / </a:t>
            </a:r>
            <a:r>
              <a:rPr lang="de-DE" sz="1000" dirty="0" err="1" smtClean="0">
                <a:solidFill>
                  <a:schemeClr val="bg1">
                    <a:lumMod val="65000"/>
                  </a:schemeClr>
                </a:solidFill>
              </a:rPr>
              <a:t>Zi</a:t>
            </a:r>
            <a:endParaRPr lang="de-DE" sz="1000" dirty="0" smtClean="0">
              <a:solidFill>
                <a:schemeClr val="bg1">
                  <a:lumMod val="65000"/>
                </a:schemeClr>
              </a:solidFill>
            </a:endParaRPr>
          </a:p>
        </p:txBody>
      </p:sp>
      <p:sp>
        <p:nvSpPr>
          <p:cNvPr id="8" name="Textfeld 7"/>
          <p:cNvSpPr txBox="1"/>
          <p:nvPr/>
        </p:nvSpPr>
        <p:spPr>
          <a:xfrm>
            <a:off x="1094608" y="2525540"/>
            <a:ext cx="1442613" cy="276941"/>
          </a:xfrm>
          <a:prstGeom prst="rect">
            <a:avLst/>
          </a:prstGeom>
          <a:noFill/>
        </p:spPr>
        <p:txBody>
          <a:bodyPr wrap="square" rtlCol="0">
            <a:spAutoFit/>
          </a:bodyPr>
          <a:lstStyle/>
          <a:p>
            <a:pPr algn="ctr"/>
            <a:r>
              <a:rPr lang="de-DE" sz="1200" dirty="0" smtClean="0">
                <a:solidFill>
                  <a:schemeClr val="tx1">
                    <a:lumMod val="65000"/>
                    <a:lumOff val="35000"/>
                  </a:schemeClr>
                </a:solidFill>
              </a:rPr>
              <a:t>159.700 </a:t>
            </a:r>
            <a:r>
              <a:rPr lang="de-DE" sz="1200" dirty="0">
                <a:solidFill>
                  <a:schemeClr val="tx1">
                    <a:lumMod val="65000"/>
                    <a:lumOff val="35000"/>
                  </a:schemeClr>
                </a:solidFill>
              </a:rPr>
              <a:t>€</a:t>
            </a:r>
          </a:p>
        </p:txBody>
      </p:sp>
      <p:sp>
        <p:nvSpPr>
          <p:cNvPr id="9" name="Textfeld 8"/>
          <p:cNvSpPr txBox="1"/>
          <p:nvPr/>
        </p:nvSpPr>
        <p:spPr>
          <a:xfrm>
            <a:off x="2537222" y="2525541"/>
            <a:ext cx="1453668" cy="276940"/>
          </a:xfrm>
          <a:prstGeom prst="rect">
            <a:avLst/>
          </a:prstGeom>
          <a:noFill/>
        </p:spPr>
        <p:txBody>
          <a:bodyPr wrap="square" rtlCol="0">
            <a:spAutoFit/>
          </a:bodyPr>
          <a:lstStyle/>
          <a:p>
            <a:pPr algn="ctr"/>
            <a:r>
              <a:rPr lang="de-DE" sz="1200" dirty="0" smtClean="0">
                <a:solidFill>
                  <a:schemeClr val="tx1">
                    <a:lumMod val="65000"/>
                    <a:lumOff val="35000"/>
                  </a:schemeClr>
                </a:solidFill>
              </a:rPr>
              <a:t>234.500 </a:t>
            </a:r>
            <a:r>
              <a:rPr lang="de-DE" sz="1200" dirty="0">
                <a:solidFill>
                  <a:schemeClr val="tx1">
                    <a:lumMod val="65000"/>
                    <a:lumOff val="35000"/>
                  </a:schemeClr>
                </a:solidFill>
              </a:rPr>
              <a:t>€</a:t>
            </a:r>
          </a:p>
        </p:txBody>
      </p:sp>
      <p:sp>
        <p:nvSpPr>
          <p:cNvPr id="10" name="Textfeld 9"/>
          <p:cNvSpPr txBox="1"/>
          <p:nvPr/>
        </p:nvSpPr>
        <p:spPr>
          <a:xfrm>
            <a:off x="3990890" y="2518834"/>
            <a:ext cx="1354669" cy="276941"/>
          </a:xfrm>
          <a:prstGeom prst="rect">
            <a:avLst/>
          </a:prstGeom>
          <a:noFill/>
        </p:spPr>
        <p:txBody>
          <a:bodyPr wrap="square" rtlCol="0">
            <a:spAutoFit/>
          </a:bodyPr>
          <a:lstStyle/>
          <a:p>
            <a:pPr algn="ctr"/>
            <a:r>
              <a:rPr lang="de-DE" sz="1200" dirty="0" smtClean="0">
                <a:solidFill>
                  <a:schemeClr val="tx1">
                    <a:lumMod val="65000"/>
                    <a:lumOff val="35000"/>
                  </a:schemeClr>
                </a:solidFill>
              </a:rPr>
              <a:t>237.400 </a:t>
            </a:r>
            <a:r>
              <a:rPr lang="de-DE" sz="1200" dirty="0">
                <a:solidFill>
                  <a:schemeClr val="tx1">
                    <a:lumMod val="65000"/>
                    <a:lumOff val="35000"/>
                  </a:schemeClr>
                </a:solidFill>
              </a:rPr>
              <a:t>€</a:t>
            </a:r>
          </a:p>
        </p:txBody>
      </p:sp>
      <p:sp>
        <p:nvSpPr>
          <p:cNvPr id="11" name="Textfeld 10"/>
          <p:cNvSpPr txBox="1"/>
          <p:nvPr/>
        </p:nvSpPr>
        <p:spPr>
          <a:xfrm>
            <a:off x="5345559" y="2506531"/>
            <a:ext cx="1524243" cy="276941"/>
          </a:xfrm>
          <a:prstGeom prst="rect">
            <a:avLst/>
          </a:prstGeom>
          <a:noFill/>
        </p:spPr>
        <p:txBody>
          <a:bodyPr wrap="square" rtlCol="0">
            <a:spAutoFit/>
          </a:bodyPr>
          <a:lstStyle/>
          <a:p>
            <a:pPr algn="ctr"/>
            <a:r>
              <a:rPr lang="de-DE" sz="1200" dirty="0" smtClean="0">
                <a:solidFill>
                  <a:schemeClr val="tx1">
                    <a:lumMod val="65000"/>
                    <a:lumOff val="35000"/>
                  </a:schemeClr>
                </a:solidFill>
              </a:rPr>
              <a:t>368.300 </a:t>
            </a:r>
            <a:r>
              <a:rPr lang="de-DE" sz="1200" dirty="0">
                <a:solidFill>
                  <a:schemeClr val="tx1">
                    <a:lumMod val="65000"/>
                    <a:lumOff val="35000"/>
                  </a:schemeClr>
                </a:solidFill>
              </a:rPr>
              <a:t>€</a:t>
            </a:r>
          </a:p>
        </p:txBody>
      </p:sp>
      <p:sp>
        <p:nvSpPr>
          <p:cNvPr id="12" name="Textfeld 11"/>
          <p:cNvSpPr txBox="1"/>
          <p:nvPr/>
        </p:nvSpPr>
        <p:spPr>
          <a:xfrm>
            <a:off x="8016383" y="2428841"/>
            <a:ext cx="1763823" cy="461665"/>
          </a:xfrm>
          <a:prstGeom prst="rect">
            <a:avLst/>
          </a:prstGeom>
          <a:noFill/>
        </p:spPr>
        <p:txBody>
          <a:bodyPr wrap="square" rtlCol="0">
            <a:spAutoFit/>
          </a:bodyPr>
          <a:lstStyle/>
          <a:p>
            <a:pPr algn="ctr"/>
            <a:r>
              <a:rPr lang="de-DE" sz="1200" dirty="0" smtClean="0">
                <a:solidFill>
                  <a:schemeClr val="tx1">
                    <a:lumMod val="65000"/>
                    <a:lumOff val="35000"/>
                  </a:schemeClr>
                </a:solidFill>
              </a:rPr>
              <a:t>Summe = </a:t>
            </a:r>
            <a:r>
              <a:rPr lang="de-DE" sz="1200" dirty="0">
                <a:solidFill>
                  <a:schemeClr val="tx1">
                    <a:lumMod val="65000"/>
                    <a:lumOff val="35000"/>
                  </a:schemeClr>
                </a:solidFill>
              </a:rPr>
              <a:t>Praxisinvestitionen</a:t>
            </a:r>
          </a:p>
        </p:txBody>
      </p:sp>
      <p:graphicFrame>
        <p:nvGraphicFramePr>
          <p:cNvPr id="13" name="Diagrammplatzhalter 4"/>
          <p:cNvGraphicFramePr>
            <a:graphicFrameLocks noGrp="1"/>
          </p:cNvGraphicFramePr>
          <p:nvPr>
            <p:ph type="chart" sz="quarter" idx="4294967295"/>
            <p:extLst>
              <p:ext uri="{D42A27DB-BD31-4B8C-83A1-F6EECF244321}">
                <p14:modId xmlns:p14="http://schemas.microsoft.com/office/powerpoint/2010/main" val="2494628425"/>
              </p:ext>
            </p:extLst>
          </p:nvPr>
        </p:nvGraphicFramePr>
        <p:xfrm>
          <a:off x="974626" y="2812699"/>
          <a:ext cx="9014044" cy="3087336"/>
        </p:xfrm>
        <a:graphic>
          <a:graphicData uri="http://schemas.openxmlformats.org/drawingml/2006/chart">
            <c:chart xmlns:c="http://schemas.openxmlformats.org/drawingml/2006/chart" xmlns:r="http://schemas.openxmlformats.org/officeDocument/2006/relationships" r:id="rId3"/>
          </a:graphicData>
        </a:graphic>
      </p:graphicFrame>
      <p:sp>
        <p:nvSpPr>
          <p:cNvPr id="14" name="Textfeld 13"/>
          <p:cNvSpPr txBox="1"/>
          <p:nvPr/>
        </p:nvSpPr>
        <p:spPr>
          <a:xfrm>
            <a:off x="6799228" y="2529551"/>
            <a:ext cx="1425243" cy="276941"/>
          </a:xfrm>
          <a:prstGeom prst="rect">
            <a:avLst/>
          </a:prstGeom>
          <a:noFill/>
        </p:spPr>
        <p:txBody>
          <a:bodyPr wrap="square" rtlCol="0">
            <a:spAutoFit/>
          </a:bodyPr>
          <a:lstStyle/>
          <a:p>
            <a:pPr algn="ctr"/>
            <a:r>
              <a:rPr lang="de-DE" sz="1200" dirty="0" smtClean="0">
                <a:solidFill>
                  <a:schemeClr val="tx1">
                    <a:lumMod val="65000"/>
                    <a:lumOff val="35000"/>
                  </a:schemeClr>
                </a:solidFill>
              </a:rPr>
              <a:t>50.000 </a:t>
            </a:r>
            <a:r>
              <a:rPr lang="de-DE" sz="1200" dirty="0">
                <a:solidFill>
                  <a:schemeClr val="tx1">
                    <a:lumMod val="65000"/>
                    <a:lumOff val="35000"/>
                  </a:schemeClr>
                </a:solidFill>
              </a:rPr>
              <a:t>€</a:t>
            </a:r>
          </a:p>
        </p:txBody>
      </p:sp>
      <p:sp>
        <p:nvSpPr>
          <p:cNvPr id="16" name="Rechteck 15"/>
          <p:cNvSpPr/>
          <p:nvPr/>
        </p:nvSpPr>
        <p:spPr>
          <a:xfrm>
            <a:off x="6361043" y="6462840"/>
            <a:ext cx="3627627" cy="307777"/>
          </a:xfrm>
          <a:prstGeom prst="rect">
            <a:avLst/>
          </a:prstGeom>
          <a:noFill/>
          <a:ln w="3175">
            <a:noFill/>
            <a:miter lim="800000"/>
            <a:headEnd/>
            <a:tailEnd/>
          </a:ln>
        </p:spPr>
        <p:txBody>
          <a:bodyPr wrap="square" lIns="0" tIns="0" rIns="0" bIns="0">
            <a:spAutoFit/>
          </a:bodyPr>
          <a:lstStyle/>
          <a:p>
            <a:pPr marL="179388" indent="-179388">
              <a:spcBef>
                <a:spcPct val="15000"/>
              </a:spcBef>
              <a:tabLst>
                <a:tab pos="97787" algn="l"/>
                <a:tab pos="1227764" algn="l"/>
              </a:tabLst>
            </a:pPr>
            <a:r>
              <a:rPr lang="de-DE" sz="1000" dirty="0">
                <a:solidFill>
                  <a:schemeClr val="bg1">
                    <a:lumMod val="65000"/>
                  </a:schemeClr>
                </a:solidFill>
              </a:rPr>
              <a:t>*	= Investitionen in medizinisch-technische Geräte, </a:t>
            </a:r>
            <a:r>
              <a:rPr lang="de-DE" sz="1000" dirty="0" smtClean="0">
                <a:solidFill>
                  <a:schemeClr val="bg1">
                    <a:lumMod val="65000"/>
                  </a:schemeClr>
                </a:solidFill>
              </a:rPr>
              <a:t>Einrichtung, </a:t>
            </a:r>
            <a:r>
              <a:rPr lang="de-DE" sz="1000" dirty="0">
                <a:solidFill>
                  <a:schemeClr val="bg1">
                    <a:lumMod val="65000"/>
                  </a:schemeClr>
                </a:solidFill>
              </a:rPr>
              <a:t>EDV sowie Modernisierungs- und </a:t>
            </a:r>
            <a:r>
              <a:rPr lang="de-DE" sz="1000" dirty="0" smtClean="0">
                <a:solidFill>
                  <a:schemeClr val="bg1">
                    <a:lumMod val="65000"/>
                  </a:schemeClr>
                </a:solidFill>
              </a:rPr>
              <a:t>Umbaumaßnahmen</a:t>
            </a:r>
            <a:endParaRPr lang="de-DE" sz="1000" dirty="0">
              <a:solidFill>
                <a:schemeClr val="bg1">
                  <a:lumMod val="65000"/>
                </a:schemeClr>
              </a:solidFill>
            </a:endParaRPr>
          </a:p>
        </p:txBody>
      </p:sp>
      <p:pic>
        <p:nvPicPr>
          <p:cNvPr id="15" name="Bild 5">
            <a:extLst>
              <a:ext uri="{FF2B5EF4-FFF2-40B4-BE49-F238E27FC236}">
                <a16:creationId xmlns:a16="http://schemas.microsoft.com/office/drawing/2014/main" id="{75898762-FC87-4599-9876-C7291DB52FAB}"/>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9391878" y="308667"/>
            <a:ext cx="604838" cy="604838"/>
          </a:xfrm>
          <a:prstGeom prst="rect">
            <a:avLst/>
          </a:prstGeom>
        </p:spPr>
      </p:pic>
    </p:spTree>
    <p:extLst>
      <p:ext uri="{BB962C8B-B14F-4D97-AF65-F5344CB8AC3E}">
        <p14:creationId xmlns:p14="http://schemas.microsoft.com/office/powerpoint/2010/main" val="4028115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08254" y="684213"/>
            <a:ext cx="8576424" cy="682625"/>
          </a:xfrm>
        </p:spPr>
        <p:txBody>
          <a:bodyPr/>
          <a:lstStyle/>
          <a:p>
            <a:r>
              <a:rPr lang="de-DE" dirty="0"/>
              <a:t>Trend zu </a:t>
            </a:r>
            <a:r>
              <a:rPr lang="de-DE" dirty="0" smtClean="0"/>
              <a:t>hochpreisigen </a:t>
            </a:r>
            <a:r>
              <a:rPr lang="de-DE" dirty="0"/>
              <a:t>Praxen erkennbar</a:t>
            </a:r>
          </a:p>
        </p:txBody>
      </p:sp>
      <p:sp>
        <p:nvSpPr>
          <p:cNvPr id="7" name="Textplatzhalter 2"/>
          <p:cNvSpPr txBox="1">
            <a:spLocks/>
          </p:cNvSpPr>
          <p:nvPr/>
        </p:nvSpPr>
        <p:spPr>
          <a:xfrm>
            <a:off x="708253" y="1692276"/>
            <a:ext cx="9288463" cy="870172"/>
          </a:xfrm>
          <a:prstGeom prst="rect">
            <a:avLst/>
          </a:prstGeom>
        </p:spPr>
        <p:txBody>
          <a:bodyPr/>
          <a:lstStyle>
            <a:lvl1pPr marL="1588" indent="-1588" algn="l" defTabSz="995607" rtl="0" eaLnBrk="1" latinLnBrk="0" hangingPunct="1">
              <a:lnSpc>
                <a:spcPct val="114000"/>
              </a:lnSpc>
              <a:spcAft>
                <a:spcPts val="700"/>
              </a:spcAft>
              <a:defRPr lang="de-DE" sz="1400" kern="1200" spc="150" baseline="0" dirty="0" smtClean="0">
                <a:solidFill>
                  <a:schemeClr val="tx2"/>
                </a:solidFill>
                <a:latin typeface="+mj-lt"/>
                <a:ea typeface="+mn-ea"/>
                <a:cs typeface="+mn-cs"/>
              </a:defRPr>
            </a:lvl1pPr>
            <a:lvl2pPr marL="180993" indent="-180993" eaLnBrk="1" hangingPunct="1">
              <a:lnSpc>
                <a:spcPct val="114000"/>
              </a:lnSpc>
              <a:spcAft>
                <a:spcPts val="700"/>
              </a:spcAft>
              <a:buSzPct val="100000"/>
              <a:buFont typeface="Wingdings" panose="05000000000000000000" pitchFamily="2" charset="2"/>
              <a:buChar char="§"/>
              <a:defRPr sz="1400" kern="1200" spc="0" baseline="0">
                <a:solidFill>
                  <a:schemeClr val="tx1"/>
                </a:solidFill>
                <a:latin typeface="Arial" panose="020B0604020202020204" pitchFamily="34" charset="0"/>
                <a:ea typeface="+mn-ea"/>
                <a:cs typeface="+mn-cs"/>
              </a:defRPr>
            </a:lvl2pPr>
            <a:lvl3pPr marL="361986" indent="-190519" eaLnBrk="1" hangingPunct="1">
              <a:lnSpc>
                <a:spcPct val="114000"/>
              </a:lnSpc>
              <a:spcAft>
                <a:spcPts val="700"/>
              </a:spcAft>
              <a:buFont typeface="Symbol" panose="05050102010706020507" pitchFamily="18" charset="2"/>
              <a:buChar char="-"/>
              <a:defRPr sz="1400" kern="1200" spc="0" baseline="0">
                <a:solidFill>
                  <a:schemeClr val="tx1"/>
                </a:solidFill>
                <a:latin typeface="Arial" panose="020B0604020202020204" pitchFamily="34" charset="0"/>
                <a:ea typeface="+mn-ea"/>
                <a:cs typeface="+mn-cs"/>
              </a:defRPr>
            </a:lvl3pPr>
            <a:lvl4pPr marL="552505" indent="-200045" eaLnBrk="1" hangingPunct="1">
              <a:lnSpc>
                <a:spcPct val="114000"/>
              </a:lnSpc>
              <a:spcAft>
                <a:spcPts val="700"/>
              </a:spcAft>
              <a:buFont typeface="Arial" panose="020B0604020202020204" pitchFamily="34" charset="0"/>
              <a:buChar char="•"/>
              <a:defRPr sz="1400" kern="1200" spc="0" baseline="0">
                <a:solidFill>
                  <a:schemeClr val="tx1"/>
                </a:solidFill>
                <a:latin typeface="Arial" panose="020B0604020202020204" pitchFamily="34" charset="0"/>
                <a:ea typeface="+mn-ea"/>
                <a:cs typeface="+mn-cs"/>
              </a:defRPr>
            </a:lvl4pPr>
            <a:lvl5pPr marL="733498" indent="-200045" eaLnBrk="1" hangingPunct="1">
              <a:lnSpc>
                <a:spcPct val="114000"/>
              </a:lnSpc>
              <a:spcAft>
                <a:spcPts val="700"/>
              </a:spcAft>
              <a:buFont typeface="Courier New" panose="02070309020205020404" pitchFamily="49" charset="0"/>
              <a:buChar char="o"/>
              <a:defRPr sz="1400" kern="1200" spc="0" baseline="0">
                <a:solidFill>
                  <a:schemeClr val="tx1"/>
                </a:solidFill>
                <a:latin typeface="Arial" panose="020B0604020202020204" pitchFamily="34" charset="0"/>
                <a:ea typeface="+mn-ea"/>
                <a:cs typeface="+mn-cs"/>
              </a:defRPr>
            </a:lvl5pPr>
            <a:lvl6pPr marL="2286229" eaLnBrk="1" hangingPunct="1">
              <a:defRPr>
                <a:latin typeface="+mn-lt"/>
                <a:ea typeface="+mn-ea"/>
                <a:cs typeface="+mn-cs"/>
              </a:defRPr>
            </a:lvl6pPr>
            <a:lvl7pPr marL="2743474" eaLnBrk="1" hangingPunct="1">
              <a:defRPr>
                <a:latin typeface="+mn-lt"/>
                <a:ea typeface="+mn-ea"/>
                <a:cs typeface="+mn-cs"/>
              </a:defRPr>
            </a:lvl7pPr>
            <a:lvl8pPr marL="3200720" eaLnBrk="1" hangingPunct="1">
              <a:defRPr>
                <a:latin typeface="+mn-lt"/>
                <a:ea typeface="+mn-ea"/>
                <a:cs typeface="+mn-cs"/>
              </a:defRPr>
            </a:lvl8pPr>
            <a:lvl9pPr marL="3657966" eaLnBrk="1" hangingPunct="1">
              <a:defRPr>
                <a:latin typeface="+mn-lt"/>
                <a:ea typeface="+mn-ea"/>
                <a:cs typeface="+mn-cs"/>
              </a:defRPr>
            </a:lvl9pPr>
          </a:lstStyle>
          <a:p>
            <a:pPr algn="ctr"/>
            <a:r>
              <a:rPr lang="de-DE" dirty="0" smtClean="0"/>
              <a:t> </a:t>
            </a:r>
            <a:r>
              <a:rPr lang="de-DE" dirty="0"/>
              <a:t>Übernahme als Einzelpraxis: Entwicklung </a:t>
            </a:r>
            <a:r>
              <a:rPr lang="de-DE" dirty="0" smtClean="0"/>
              <a:t>der </a:t>
            </a:r>
            <a:r>
              <a:rPr lang="de-DE" dirty="0" smtClean="0">
                <a:solidFill>
                  <a:srgbClr val="FF0000"/>
                </a:solidFill>
              </a:rPr>
              <a:t>Kaufpreise</a:t>
            </a:r>
            <a:r>
              <a:rPr lang="de-DE" dirty="0" smtClean="0"/>
              <a:t> </a:t>
            </a:r>
            <a:r>
              <a:rPr lang="de-DE" dirty="0"/>
              <a:t>nach Größenklassen</a:t>
            </a:r>
          </a:p>
        </p:txBody>
      </p:sp>
      <p:sp>
        <p:nvSpPr>
          <p:cNvPr id="27" name="Rectangle 7"/>
          <p:cNvSpPr>
            <a:spLocks noChangeArrowheads="1"/>
          </p:cNvSpPr>
          <p:nvPr/>
        </p:nvSpPr>
        <p:spPr bwMode="auto">
          <a:xfrm>
            <a:off x="3857601" y="6060456"/>
            <a:ext cx="3534138" cy="153888"/>
          </a:xfrm>
          <a:prstGeom prst="rect">
            <a:avLst/>
          </a:prstGeom>
          <a:noFill/>
          <a:ln w="3175">
            <a:noFill/>
            <a:miter lim="800000"/>
            <a:headEnd/>
            <a:tailEnd/>
          </a:ln>
        </p:spPr>
        <p:txBody>
          <a:bodyPr wrap="square" lIns="0" tIns="0" rIns="0" bIns="0">
            <a:spAutoFit/>
          </a:bodyPr>
          <a:lstStyle/>
          <a:p>
            <a:pPr>
              <a:spcBef>
                <a:spcPct val="15000"/>
              </a:spcBef>
              <a:tabLst>
                <a:tab pos="97767" algn="l"/>
                <a:tab pos="1227518" algn="l"/>
              </a:tabLst>
            </a:pPr>
            <a:r>
              <a:rPr lang="de-DE" sz="1000" dirty="0">
                <a:solidFill>
                  <a:schemeClr val="bg1">
                    <a:lumMod val="65000"/>
                  </a:schemeClr>
                </a:solidFill>
              </a:rPr>
              <a:t>	 </a:t>
            </a:r>
          </a:p>
        </p:txBody>
      </p:sp>
      <p:sp>
        <p:nvSpPr>
          <p:cNvPr id="6" name="Rectangle 7"/>
          <p:cNvSpPr>
            <a:spLocks noChangeArrowheads="1"/>
          </p:cNvSpPr>
          <p:nvPr/>
        </p:nvSpPr>
        <p:spPr bwMode="auto">
          <a:xfrm>
            <a:off x="737211" y="6670579"/>
            <a:ext cx="3016902" cy="153888"/>
          </a:xfrm>
          <a:prstGeom prst="rect">
            <a:avLst/>
          </a:prstGeom>
          <a:noFill/>
          <a:ln w="3175">
            <a:noFill/>
            <a:miter lim="800000"/>
            <a:headEnd/>
            <a:tailEnd/>
          </a:ln>
        </p:spPr>
        <p:txBody>
          <a:bodyPr wrap="square" lIns="0" tIns="0" rIns="0" bIns="0">
            <a:spAutoFit/>
          </a:bodyPr>
          <a:lstStyle/>
          <a:p>
            <a:pPr>
              <a:spcBef>
                <a:spcPct val="15000"/>
              </a:spcBef>
              <a:tabLst>
                <a:tab pos="97787" algn="l"/>
                <a:tab pos="1227764" algn="l"/>
              </a:tabLst>
            </a:pPr>
            <a:r>
              <a:rPr lang="de-DE" sz="1000" dirty="0" smtClean="0">
                <a:solidFill>
                  <a:schemeClr val="bg1">
                    <a:lumMod val="65000"/>
                  </a:schemeClr>
                </a:solidFill>
              </a:rPr>
              <a:t>Quelle: apoBank / </a:t>
            </a:r>
            <a:r>
              <a:rPr lang="de-DE" sz="1000" dirty="0" err="1" smtClean="0">
                <a:solidFill>
                  <a:schemeClr val="bg1">
                    <a:lumMod val="65000"/>
                  </a:schemeClr>
                </a:solidFill>
              </a:rPr>
              <a:t>Zi</a:t>
            </a:r>
            <a:endParaRPr lang="de-DE" sz="1000" dirty="0" smtClean="0">
              <a:solidFill>
                <a:schemeClr val="bg1">
                  <a:lumMod val="65000"/>
                </a:schemeClr>
              </a:solidFill>
            </a:endParaRPr>
          </a:p>
        </p:txBody>
      </p:sp>
      <p:graphicFrame>
        <p:nvGraphicFramePr>
          <p:cNvPr id="10" name="Diagrammplatzhalter 4"/>
          <p:cNvGraphicFramePr>
            <a:graphicFrameLocks noGrp="1"/>
          </p:cNvGraphicFramePr>
          <p:nvPr>
            <p:ph type="chart" sz="quarter" idx="4294967295"/>
            <p:extLst>
              <p:ext uri="{D42A27DB-BD31-4B8C-83A1-F6EECF244321}">
                <p14:modId xmlns:p14="http://schemas.microsoft.com/office/powerpoint/2010/main" val="666387191"/>
              </p:ext>
            </p:extLst>
          </p:nvPr>
        </p:nvGraphicFramePr>
        <p:xfrm>
          <a:off x="1198880" y="2374685"/>
          <a:ext cx="8229600" cy="3992578"/>
        </p:xfrm>
        <a:graphic>
          <a:graphicData uri="http://schemas.openxmlformats.org/drawingml/2006/chart">
            <c:chart xmlns:c="http://schemas.openxmlformats.org/drawingml/2006/chart" xmlns:r="http://schemas.openxmlformats.org/officeDocument/2006/relationships" r:id="rId3"/>
          </a:graphicData>
        </a:graphic>
      </p:graphicFrame>
      <p:cxnSp>
        <p:nvCxnSpPr>
          <p:cNvPr id="11" name="Gerade Verbindung mit Pfeil 10"/>
          <p:cNvCxnSpPr/>
          <p:nvPr/>
        </p:nvCxnSpPr>
        <p:spPr>
          <a:xfrm>
            <a:off x="1733670" y="2766778"/>
            <a:ext cx="704730" cy="403481"/>
          </a:xfrm>
          <a:prstGeom prst="straightConnector1">
            <a:avLst/>
          </a:prstGeom>
          <a:ln w="12700">
            <a:solidFill>
              <a:schemeClr val="bg1">
                <a:lumMod val="50000"/>
              </a:schemeClr>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2" name="Gerade Verbindung mit Pfeil 11"/>
          <p:cNvCxnSpPr/>
          <p:nvPr/>
        </p:nvCxnSpPr>
        <p:spPr>
          <a:xfrm flipV="1">
            <a:off x="6086697" y="4632960"/>
            <a:ext cx="822103" cy="231886"/>
          </a:xfrm>
          <a:prstGeom prst="straightConnector1">
            <a:avLst/>
          </a:prstGeom>
          <a:ln w="12700">
            <a:solidFill>
              <a:schemeClr val="bg1">
                <a:lumMod val="50000"/>
              </a:schemeClr>
            </a:solidFill>
            <a:prstDash val="dash"/>
            <a:tailEnd type="triangle"/>
          </a:ln>
        </p:spPr>
        <p:style>
          <a:lnRef idx="1">
            <a:schemeClr val="accent1"/>
          </a:lnRef>
          <a:fillRef idx="0">
            <a:schemeClr val="accent1"/>
          </a:fillRef>
          <a:effectRef idx="0">
            <a:schemeClr val="accent1"/>
          </a:effectRef>
          <a:fontRef idx="minor">
            <a:schemeClr val="tx1"/>
          </a:fontRef>
        </p:style>
      </p:cxnSp>
      <p:pic>
        <p:nvPicPr>
          <p:cNvPr id="13" name="Bild 5">
            <a:extLst>
              <a:ext uri="{FF2B5EF4-FFF2-40B4-BE49-F238E27FC236}">
                <a16:creationId xmlns:a16="http://schemas.microsoft.com/office/drawing/2014/main" id="{75898762-FC87-4599-9876-C7291DB52FAB}"/>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9391878" y="308667"/>
            <a:ext cx="604838" cy="604838"/>
          </a:xfrm>
          <a:prstGeom prst="rect">
            <a:avLst/>
          </a:prstGeom>
        </p:spPr>
      </p:pic>
      <p:sp>
        <p:nvSpPr>
          <p:cNvPr id="14" name="Rechteck 13"/>
          <p:cNvSpPr/>
          <p:nvPr/>
        </p:nvSpPr>
        <p:spPr>
          <a:xfrm rot="1923155">
            <a:off x="8892829" y="1372664"/>
            <a:ext cx="1683660" cy="613889"/>
          </a:xfrm>
          <a:prstGeom prst="rect">
            <a:avLst/>
          </a:prstGeom>
          <a:solidFill>
            <a:srgbClr val="F58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t>Hausärzte</a:t>
            </a:r>
            <a:endParaRPr lang="de-DE" sz="1600" dirty="0"/>
          </a:p>
        </p:txBody>
      </p:sp>
    </p:spTree>
    <p:extLst>
      <p:ext uri="{BB962C8B-B14F-4D97-AF65-F5344CB8AC3E}">
        <p14:creationId xmlns:p14="http://schemas.microsoft.com/office/powerpoint/2010/main" val="37499597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08253" y="684213"/>
            <a:ext cx="9416059" cy="682625"/>
          </a:xfrm>
        </p:spPr>
        <p:txBody>
          <a:bodyPr/>
          <a:lstStyle/>
          <a:p>
            <a:r>
              <a:rPr lang="de-DE" sz="2400" dirty="0" smtClean="0">
                <a:solidFill>
                  <a:srgbClr val="1E325F"/>
                </a:solidFill>
              </a:rPr>
              <a:t>Einzelpraxis ist bei Gründung das Maß der Dinge  </a:t>
            </a:r>
            <a:endParaRPr lang="de-DE" dirty="0">
              <a:solidFill>
                <a:srgbClr val="1E325F"/>
              </a:solidFill>
            </a:endParaRPr>
          </a:p>
        </p:txBody>
      </p:sp>
      <p:sp>
        <p:nvSpPr>
          <p:cNvPr id="6" name="Textplatzhalter 2"/>
          <p:cNvSpPr txBox="1">
            <a:spLocks/>
          </p:cNvSpPr>
          <p:nvPr/>
        </p:nvSpPr>
        <p:spPr>
          <a:xfrm>
            <a:off x="708253" y="1692276"/>
            <a:ext cx="9288463" cy="870172"/>
          </a:xfrm>
          <a:prstGeom prst="rect">
            <a:avLst/>
          </a:prstGeom>
        </p:spPr>
        <p:txBody>
          <a:bodyPr/>
          <a:lstStyle>
            <a:lvl1pPr marL="1588" indent="-1588" algn="l" defTabSz="995607" rtl="0" eaLnBrk="1" latinLnBrk="0" hangingPunct="1">
              <a:lnSpc>
                <a:spcPct val="114000"/>
              </a:lnSpc>
              <a:spcAft>
                <a:spcPts val="700"/>
              </a:spcAft>
              <a:defRPr lang="de-DE" sz="1400" kern="1200" spc="150" baseline="0" dirty="0" smtClean="0">
                <a:solidFill>
                  <a:schemeClr val="tx2"/>
                </a:solidFill>
                <a:latin typeface="+mj-lt"/>
                <a:ea typeface="+mn-ea"/>
                <a:cs typeface="+mn-cs"/>
              </a:defRPr>
            </a:lvl1pPr>
            <a:lvl2pPr marL="180993" indent="-180993" eaLnBrk="1" hangingPunct="1">
              <a:lnSpc>
                <a:spcPct val="114000"/>
              </a:lnSpc>
              <a:spcAft>
                <a:spcPts val="700"/>
              </a:spcAft>
              <a:buSzPct val="100000"/>
              <a:buFont typeface="Wingdings" panose="05000000000000000000" pitchFamily="2" charset="2"/>
              <a:buChar char="§"/>
              <a:defRPr sz="1400" kern="1200" spc="0" baseline="0">
                <a:solidFill>
                  <a:schemeClr val="tx1"/>
                </a:solidFill>
                <a:latin typeface="Arial" panose="020B0604020202020204" pitchFamily="34" charset="0"/>
                <a:ea typeface="+mn-ea"/>
                <a:cs typeface="+mn-cs"/>
              </a:defRPr>
            </a:lvl2pPr>
            <a:lvl3pPr marL="361986" indent="-190519" eaLnBrk="1" hangingPunct="1">
              <a:lnSpc>
                <a:spcPct val="114000"/>
              </a:lnSpc>
              <a:spcAft>
                <a:spcPts val="700"/>
              </a:spcAft>
              <a:buFont typeface="Symbol" panose="05050102010706020507" pitchFamily="18" charset="2"/>
              <a:buChar char="-"/>
              <a:defRPr sz="1400" kern="1200" spc="0" baseline="0">
                <a:solidFill>
                  <a:schemeClr val="tx1"/>
                </a:solidFill>
                <a:latin typeface="Arial" panose="020B0604020202020204" pitchFamily="34" charset="0"/>
                <a:ea typeface="+mn-ea"/>
                <a:cs typeface="+mn-cs"/>
              </a:defRPr>
            </a:lvl3pPr>
            <a:lvl4pPr marL="552505" indent="-200045" eaLnBrk="1" hangingPunct="1">
              <a:lnSpc>
                <a:spcPct val="114000"/>
              </a:lnSpc>
              <a:spcAft>
                <a:spcPts val="700"/>
              </a:spcAft>
              <a:buFont typeface="Arial" panose="020B0604020202020204" pitchFamily="34" charset="0"/>
              <a:buChar char="•"/>
              <a:defRPr sz="1400" kern="1200" spc="0" baseline="0">
                <a:solidFill>
                  <a:schemeClr val="tx1"/>
                </a:solidFill>
                <a:latin typeface="Arial" panose="020B0604020202020204" pitchFamily="34" charset="0"/>
                <a:ea typeface="+mn-ea"/>
                <a:cs typeface="+mn-cs"/>
              </a:defRPr>
            </a:lvl4pPr>
            <a:lvl5pPr marL="733498" indent="-200045" eaLnBrk="1" hangingPunct="1">
              <a:lnSpc>
                <a:spcPct val="114000"/>
              </a:lnSpc>
              <a:spcAft>
                <a:spcPts val="700"/>
              </a:spcAft>
              <a:buFont typeface="Courier New" panose="02070309020205020404" pitchFamily="49" charset="0"/>
              <a:buChar char="o"/>
              <a:defRPr sz="1400" kern="1200" spc="0" baseline="0">
                <a:solidFill>
                  <a:schemeClr val="tx1"/>
                </a:solidFill>
                <a:latin typeface="Arial" panose="020B0604020202020204" pitchFamily="34" charset="0"/>
                <a:ea typeface="+mn-ea"/>
                <a:cs typeface="+mn-cs"/>
              </a:defRPr>
            </a:lvl5pPr>
            <a:lvl6pPr marL="2286229" eaLnBrk="1" hangingPunct="1">
              <a:defRPr>
                <a:latin typeface="+mn-lt"/>
                <a:ea typeface="+mn-ea"/>
                <a:cs typeface="+mn-cs"/>
              </a:defRPr>
            </a:lvl6pPr>
            <a:lvl7pPr marL="2743474" eaLnBrk="1" hangingPunct="1">
              <a:defRPr>
                <a:latin typeface="+mn-lt"/>
                <a:ea typeface="+mn-ea"/>
                <a:cs typeface="+mn-cs"/>
              </a:defRPr>
            </a:lvl7pPr>
            <a:lvl8pPr marL="3200720" eaLnBrk="1" hangingPunct="1">
              <a:defRPr>
                <a:latin typeface="+mn-lt"/>
                <a:ea typeface="+mn-ea"/>
                <a:cs typeface="+mn-cs"/>
              </a:defRPr>
            </a:lvl8pPr>
            <a:lvl9pPr marL="3657966" eaLnBrk="1" hangingPunct="1">
              <a:defRPr>
                <a:latin typeface="+mn-lt"/>
                <a:ea typeface="+mn-ea"/>
                <a:cs typeface="+mn-cs"/>
              </a:defRPr>
            </a:lvl9pPr>
          </a:lstStyle>
          <a:p>
            <a:pPr algn="ctr"/>
            <a:r>
              <a:rPr lang="de-DE" dirty="0" smtClean="0"/>
              <a:t>Existenzgründungart</a:t>
            </a:r>
            <a:endParaRPr lang="de-DE" dirty="0"/>
          </a:p>
        </p:txBody>
      </p:sp>
      <p:sp>
        <p:nvSpPr>
          <p:cNvPr id="9" name="Rectangle 7"/>
          <p:cNvSpPr>
            <a:spLocks noChangeArrowheads="1"/>
          </p:cNvSpPr>
          <p:nvPr/>
        </p:nvSpPr>
        <p:spPr bwMode="auto">
          <a:xfrm>
            <a:off x="737211" y="6670579"/>
            <a:ext cx="3016902" cy="153888"/>
          </a:xfrm>
          <a:prstGeom prst="rect">
            <a:avLst/>
          </a:prstGeom>
          <a:noFill/>
          <a:ln w="3175">
            <a:noFill/>
            <a:miter lim="800000"/>
            <a:headEnd/>
            <a:tailEnd/>
          </a:ln>
        </p:spPr>
        <p:txBody>
          <a:bodyPr wrap="square" lIns="0" tIns="0" rIns="0" bIns="0">
            <a:spAutoFit/>
          </a:bodyPr>
          <a:lstStyle/>
          <a:p>
            <a:pPr>
              <a:spcBef>
                <a:spcPct val="15000"/>
              </a:spcBef>
              <a:tabLst>
                <a:tab pos="97787" algn="l"/>
                <a:tab pos="1227764" algn="l"/>
              </a:tabLst>
            </a:pPr>
            <a:r>
              <a:rPr lang="de-DE" sz="1000" dirty="0" smtClean="0">
                <a:solidFill>
                  <a:schemeClr val="bg1">
                    <a:lumMod val="65000"/>
                  </a:schemeClr>
                </a:solidFill>
              </a:rPr>
              <a:t>Quelle: apoBank / </a:t>
            </a:r>
            <a:r>
              <a:rPr lang="de-DE" sz="1000" dirty="0" err="1" smtClean="0">
                <a:solidFill>
                  <a:schemeClr val="bg1">
                    <a:lumMod val="65000"/>
                  </a:schemeClr>
                </a:solidFill>
              </a:rPr>
              <a:t>Zi</a:t>
            </a:r>
            <a:endParaRPr lang="de-DE" sz="1000" dirty="0" smtClean="0">
              <a:solidFill>
                <a:schemeClr val="bg1">
                  <a:lumMod val="65000"/>
                </a:schemeClr>
              </a:solidFill>
            </a:endParaRPr>
          </a:p>
        </p:txBody>
      </p:sp>
      <p:graphicFrame>
        <p:nvGraphicFramePr>
          <p:cNvPr id="10" name="Diagramm 9"/>
          <p:cNvGraphicFramePr/>
          <p:nvPr>
            <p:extLst>
              <p:ext uri="{D42A27DB-BD31-4B8C-83A1-F6EECF244321}">
                <p14:modId xmlns:p14="http://schemas.microsoft.com/office/powerpoint/2010/main" val="3108394031"/>
              </p:ext>
            </p:extLst>
          </p:nvPr>
        </p:nvGraphicFramePr>
        <p:xfrm>
          <a:off x="1609083" y="2465681"/>
          <a:ext cx="7964547" cy="3837884"/>
        </p:xfrm>
        <a:graphic>
          <a:graphicData uri="http://schemas.openxmlformats.org/drawingml/2006/chart">
            <c:chart xmlns:c="http://schemas.openxmlformats.org/drawingml/2006/chart" xmlns:r="http://schemas.openxmlformats.org/officeDocument/2006/relationships" r:id="rId3"/>
          </a:graphicData>
        </a:graphic>
      </p:graphicFrame>
      <p:sp>
        <p:nvSpPr>
          <p:cNvPr id="11" name="Rechteck 10"/>
          <p:cNvSpPr/>
          <p:nvPr/>
        </p:nvSpPr>
        <p:spPr>
          <a:xfrm>
            <a:off x="7021021" y="6192264"/>
            <a:ext cx="3094934" cy="615424"/>
          </a:xfrm>
          <a:prstGeom prst="rect">
            <a:avLst/>
          </a:prstGeom>
          <a:noFill/>
          <a:ln w="3175">
            <a:noFill/>
            <a:miter lim="800000"/>
            <a:headEnd/>
            <a:tailEnd/>
          </a:ln>
        </p:spPr>
        <p:txBody>
          <a:bodyPr wrap="square" lIns="0" tIns="0" rIns="0" bIns="0">
            <a:spAutoFit/>
          </a:bodyPr>
          <a:lstStyle/>
          <a:p>
            <a:pPr marL="85725" indent="-85725">
              <a:spcBef>
                <a:spcPct val="15000"/>
              </a:spcBef>
              <a:tabLst>
                <a:tab pos="97767" algn="l"/>
                <a:tab pos="1227518" algn="l"/>
              </a:tabLst>
            </a:pPr>
            <a:r>
              <a:rPr lang="de-DE" sz="1000" dirty="0">
                <a:solidFill>
                  <a:schemeClr val="bg1">
                    <a:lumMod val="65000"/>
                  </a:schemeClr>
                </a:solidFill>
              </a:rPr>
              <a:t>* 	Zusammenfassung der Kooperationsformen </a:t>
            </a:r>
            <a:r>
              <a:rPr lang="de-DE" sz="1000" dirty="0" smtClean="0">
                <a:solidFill>
                  <a:schemeClr val="bg1">
                    <a:lumMod val="65000"/>
                  </a:schemeClr>
                </a:solidFill>
              </a:rPr>
              <a:t>Neugründung, </a:t>
            </a:r>
            <a:r>
              <a:rPr lang="de-DE" sz="1000" dirty="0">
                <a:solidFill>
                  <a:schemeClr val="bg1">
                    <a:lumMod val="65000"/>
                  </a:schemeClr>
                </a:solidFill>
              </a:rPr>
              <a:t>Beitritt und Übernahme einer Berufsaus­übungsgemeinschaft sowie Praxis­gemeinschaften und sonstige Kooperationsformen</a:t>
            </a:r>
          </a:p>
        </p:txBody>
      </p:sp>
      <p:pic>
        <p:nvPicPr>
          <p:cNvPr id="12" name="Bild 5">
            <a:extLst>
              <a:ext uri="{FF2B5EF4-FFF2-40B4-BE49-F238E27FC236}">
                <a16:creationId xmlns:a16="http://schemas.microsoft.com/office/drawing/2014/main" id="{75898762-FC87-4599-9876-C7291DB52FAB}"/>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9391878" y="308667"/>
            <a:ext cx="604838" cy="604838"/>
          </a:xfrm>
          <a:prstGeom prst="rect">
            <a:avLst/>
          </a:prstGeom>
        </p:spPr>
      </p:pic>
    </p:spTree>
    <p:extLst>
      <p:ext uri="{BB962C8B-B14F-4D97-AF65-F5344CB8AC3E}">
        <p14:creationId xmlns:p14="http://schemas.microsoft.com/office/powerpoint/2010/main" val="28703950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08254" y="684213"/>
            <a:ext cx="8576424" cy="682625"/>
          </a:xfrm>
        </p:spPr>
        <p:txBody>
          <a:bodyPr/>
          <a:lstStyle/>
          <a:p>
            <a:r>
              <a:rPr lang="de-DE" dirty="0"/>
              <a:t>Höchste Investitionen bei </a:t>
            </a:r>
            <a:r>
              <a:rPr lang="de-DE" dirty="0" smtClean="0"/>
              <a:t>Einzelpraxisneugründung</a:t>
            </a:r>
            <a:endParaRPr lang="de-DE" dirty="0"/>
          </a:p>
        </p:txBody>
      </p:sp>
      <p:sp>
        <p:nvSpPr>
          <p:cNvPr id="7" name="Textplatzhalter 2"/>
          <p:cNvSpPr txBox="1">
            <a:spLocks/>
          </p:cNvSpPr>
          <p:nvPr/>
        </p:nvSpPr>
        <p:spPr>
          <a:xfrm>
            <a:off x="708253" y="1692276"/>
            <a:ext cx="9288463" cy="870172"/>
          </a:xfrm>
          <a:prstGeom prst="rect">
            <a:avLst/>
          </a:prstGeom>
        </p:spPr>
        <p:txBody>
          <a:bodyPr/>
          <a:lstStyle>
            <a:lvl1pPr marL="1588" indent="-1588" algn="l" defTabSz="995607" rtl="0" eaLnBrk="1" latinLnBrk="0" hangingPunct="1">
              <a:lnSpc>
                <a:spcPct val="114000"/>
              </a:lnSpc>
              <a:spcAft>
                <a:spcPts val="700"/>
              </a:spcAft>
              <a:defRPr lang="de-DE" sz="1400" kern="1200" spc="150" baseline="0" dirty="0" smtClean="0">
                <a:solidFill>
                  <a:schemeClr val="tx2"/>
                </a:solidFill>
                <a:latin typeface="+mj-lt"/>
                <a:ea typeface="+mn-ea"/>
                <a:cs typeface="+mn-cs"/>
              </a:defRPr>
            </a:lvl1pPr>
            <a:lvl2pPr marL="180993" indent="-180993" eaLnBrk="1" hangingPunct="1">
              <a:lnSpc>
                <a:spcPct val="114000"/>
              </a:lnSpc>
              <a:spcAft>
                <a:spcPts val="700"/>
              </a:spcAft>
              <a:buSzPct val="100000"/>
              <a:buFont typeface="Wingdings" panose="05000000000000000000" pitchFamily="2" charset="2"/>
              <a:buChar char="§"/>
              <a:defRPr sz="1400" kern="1200" spc="0" baseline="0">
                <a:solidFill>
                  <a:schemeClr val="tx1"/>
                </a:solidFill>
                <a:latin typeface="Arial" panose="020B0604020202020204" pitchFamily="34" charset="0"/>
                <a:ea typeface="+mn-ea"/>
                <a:cs typeface="+mn-cs"/>
              </a:defRPr>
            </a:lvl2pPr>
            <a:lvl3pPr marL="361986" indent="-190519" eaLnBrk="1" hangingPunct="1">
              <a:lnSpc>
                <a:spcPct val="114000"/>
              </a:lnSpc>
              <a:spcAft>
                <a:spcPts val="700"/>
              </a:spcAft>
              <a:buFont typeface="Symbol" panose="05050102010706020507" pitchFamily="18" charset="2"/>
              <a:buChar char="-"/>
              <a:defRPr sz="1400" kern="1200" spc="0" baseline="0">
                <a:solidFill>
                  <a:schemeClr val="tx1"/>
                </a:solidFill>
                <a:latin typeface="Arial" panose="020B0604020202020204" pitchFamily="34" charset="0"/>
                <a:ea typeface="+mn-ea"/>
                <a:cs typeface="+mn-cs"/>
              </a:defRPr>
            </a:lvl3pPr>
            <a:lvl4pPr marL="552505" indent="-200045" eaLnBrk="1" hangingPunct="1">
              <a:lnSpc>
                <a:spcPct val="114000"/>
              </a:lnSpc>
              <a:spcAft>
                <a:spcPts val="700"/>
              </a:spcAft>
              <a:buFont typeface="Arial" panose="020B0604020202020204" pitchFamily="34" charset="0"/>
              <a:buChar char="•"/>
              <a:defRPr sz="1400" kern="1200" spc="0" baseline="0">
                <a:solidFill>
                  <a:schemeClr val="tx1"/>
                </a:solidFill>
                <a:latin typeface="Arial" panose="020B0604020202020204" pitchFamily="34" charset="0"/>
                <a:ea typeface="+mn-ea"/>
                <a:cs typeface="+mn-cs"/>
              </a:defRPr>
            </a:lvl4pPr>
            <a:lvl5pPr marL="733498" indent="-200045" eaLnBrk="1" hangingPunct="1">
              <a:lnSpc>
                <a:spcPct val="114000"/>
              </a:lnSpc>
              <a:spcAft>
                <a:spcPts val="700"/>
              </a:spcAft>
              <a:buFont typeface="Courier New" panose="02070309020205020404" pitchFamily="49" charset="0"/>
              <a:buChar char="o"/>
              <a:defRPr sz="1400" kern="1200" spc="0" baseline="0">
                <a:solidFill>
                  <a:schemeClr val="tx1"/>
                </a:solidFill>
                <a:latin typeface="Arial" panose="020B0604020202020204" pitchFamily="34" charset="0"/>
                <a:ea typeface="+mn-ea"/>
                <a:cs typeface="+mn-cs"/>
              </a:defRPr>
            </a:lvl5pPr>
            <a:lvl6pPr marL="2286229" eaLnBrk="1" hangingPunct="1">
              <a:defRPr>
                <a:latin typeface="+mn-lt"/>
                <a:ea typeface="+mn-ea"/>
                <a:cs typeface="+mn-cs"/>
              </a:defRPr>
            </a:lvl6pPr>
            <a:lvl7pPr marL="2743474" eaLnBrk="1" hangingPunct="1">
              <a:defRPr>
                <a:latin typeface="+mn-lt"/>
                <a:ea typeface="+mn-ea"/>
                <a:cs typeface="+mn-cs"/>
              </a:defRPr>
            </a:lvl7pPr>
            <a:lvl8pPr marL="3200720" eaLnBrk="1" hangingPunct="1">
              <a:defRPr>
                <a:latin typeface="+mn-lt"/>
                <a:ea typeface="+mn-ea"/>
                <a:cs typeface="+mn-cs"/>
              </a:defRPr>
            </a:lvl8pPr>
            <a:lvl9pPr marL="3657966" eaLnBrk="1" hangingPunct="1">
              <a:defRPr>
                <a:latin typeface="+mn-lt"/>
                <a:ea typeface="+mn-ea"/>
                <a:cs typeface="+mn-cs"/>
              </a:defRPr>
            </a:lvl9pPr>
          </a:lstStyle>
          <a:p>
            <a:pPr algn="ctr"/>
            <a:r>
              <a:rPr lang="de-DE" dirty="0" smtClean="0"/>
              <a:t> </a:t>
            </a:r>
            <a:r>
              <a:rPr lang="de-DE" dirty="0"/>
              <a:t>Praxisinvestitionen nach Existenzgründungsart (Werte pro </a:t>
            </a:r>
            <a:r>
              <a:rPr lang="de-DE" dirty="0" smtClean="0"/>
              <a:t>Arzt)</a:t>
            </a:r>
            <a:endParaRPr lang="de-DE" dirty="0"/>
          </a:p>
        </p:txBody>
      </p:sp>
      <p:sp>
        <p:nvSpPr>
          <p:cNvPr id="6" name="Rectangle 7"/>
          <p:cNvSpPr>
            <a:spLocks noChangeArrowheads="1"/>
          </p:cNvSpPr>
          <p:nvPr/>
        </p:nvSpPr>
        <p:spPr bwMode="auto">
          <a:xfrm>
            <a:off x="737211" y="6670579"/>
            <a:ext cx="3016902" cy="153888"/>
          </a:xfrm>
          <a:prstGeom prst="rect">
            <a:avLst/>
          </a:prstGeom>
          <a:noFill/>
          <a:ln w="3175">
            <a:noFill/>
            <a:miter lim="800000"/>
            <a:headEnd/>
            <a:tailEnd/>
          </a:ln>
        </p:spPr>
        <p:txBody>
          <a:bodyPr wrap="square" lIns="0" tIns="0" rIns="0" bIns="0">
            <a:spAutoFit/>
          </a:bodyPr>
          <a:lstStyle/>
          <a:p>
            <a:pPr>
              <a:spcBef>
                <a:spcPct val="15000"/>
              </a:spcBef>
              <a:tabLst>
                <a:tab pos="97787" algn="l"/>
                <a:tab pos="1227764" algn="l"/>
              </a:tabLst>
            </a:pPr>
            <a:r>
              <a:rPr lang="de-DE" sz="1000" dirty="0" smtClean="0">
                <a:solidFill>
                  <a:schemeClr val="bg1">
                    <a:lumMod val="65000"/>
                  </a:schemeClr>
                </a:solidFill>
              </a:rPr>
              <a:t>Quelle: apoBank / </a:t>
            </a:r>
            <a:r>
              <a:rPr lang="de-DE" sz="1000" dirty="0" err="1" smtClean="0">
                <a:solidFill>
                  <a:schemeClr val="bg1">
                    <a:lumMod val="65000"/>
                  </a:schemeClr>
                </a:solidFill>
              </a:rPr>
              <a:t>Zi</a:t>
            </a:r>
            <a:endParaRPr lang="de-DE" sz="1000" dirty="0" smtClean="0">
              <a:solidFill>
                <a:schemeClr val="bg1">
                  <a:lumMod val="65000"/>
                </a:schemeClr>
              </a:solidFill>
            </a:endParaRPr>
          </a:p>
        </p:txBody>
      </p:sp>
      <p:sp>
        <p:nvSpPr>
          <p:cNvPr id="9" name="Textfeld 8"/>
          <p:cNvSpPr txBox="1"/>
          <p:nvPr/>
        </p:nvSpPr>
        <p:spPr>
          <a:xfrm>
            <a:off x="1975128" y="2265791"/>
            <a:ext cx="1034739" cy="276941"/>
          </a:xfrm>
          <a:prstGeom prst="rect">
            <a:avLst/>
          </a:prstGeom>
          <a:noFill/>
        </p:spPr>
        <p:txBody>
          <a:bodyPr wrap="square" rtlCol="0">
            <a:spAutoFit/>
          </a:bodyPr>
          <a:lstStyle/>
          <a:p>
            <a:pPr algn="ctr"/>
            <a:r>
              <a:rPr lang="de-DE" sz="1200" dirty="0" smtClean="0">
                <a:solidFill>
                  <a:schemeClr val="tx1">
                    <a:lumMod val="65000"/>
                    <a:lumOff val="35000"/>
                  </a:schemeClr>
                </a:solidFill>
              </a:rPr>
              <a:t>159.700 </a:t>
            </a:r>
            <a:r>
              <a:rPr lang="de-DE" sz="1200" dirty="0">
                <a:solidFill>
                  <a:schemeClr val="tx1">
                    <a:lumMod val="65000"/>
                    <a:lumOff val="35000"/>
                  </a:schemeClr>
                </a:solidFill>
              </a:rPr>
              <a:t>€</a:t>
            </a:r>
          </a:p>
        </p:txBody>
      </p:sp>
      <p:graphicFrame>
        <p:nvGraphicFramePr>
          <p:cNvPr id="10" name="Diagrammplatzhalter 4"/>
          <p:cNvGraphicFramePr>
            <a:graphicFrameLocks noGrp="1"/>
          </p:cNvGraphicFramePr>
          <p:nvPr>
            <p:ph type="chart" sz="quarter" idx="4294967295"/>
            <p:extLst>
              <p:ext uri="{D42A27DB-BD31-4B8C-83A1-F6EECF244321}">
                <p14:modId xmlns:p14="http://schemas.microsoft.com/office/powerpoint/2010/main" val="2213565845"/>
              </p:ext>
            </p:extLst>
          </p:nvPr>
        </p:nvGraphicFramePr>
        <p:xfrm>
          <a:off x="954157" y="2530324"/>
          <a:ext cx="8865704" cy="3567789"/>
        </p:xfrm>
        <a:graphic>
          <a:graphicData uri="http://schemas.openxmlformats.org/drawingml/2006/chart">
            <c:chart xmlns:c="http://schemas.openxmlformats.org/drawingml/2006/chart" xmlns:r="http://schemas.openxmlformats.org/officeDocument/2006/relationships" r:id="rId3"/>
          </a:graphicData>
        </a:graphic>
      </p:graphicFrame>
      <p:sp>
        <p:nvSpPr>
          <p:cNvPr id="11" name="Rechteck 10"/>
          <p:cNvSpPr/>
          <p:nvPr/>
        </p:nvSpPr>
        <p:spPr>
          <a:xfrm>
            <a:off x="6361043" y="6144079"/>
            <a:ext cx="3627627" cy="661720"/>
          </a:xfrm>
          <a:prstGeom prst="rect">
            <a:avLst/>
          </a:prstGeom>
          <a:noFill/>
          <a:ln w="3175">
            <a:noFill/>
            <a:miter lim="800000"/>
            <a:headEnd/>
            <a:tailEnd/>
          </a:ln>
        </p:spPr>
        <p:txBody>
          <a:bodyPr wrap="square" lIns="0" tIns="0" rIns="0" bIns="0">
            <a:spAutoFit/>
          </a:bodyPr>
          <a:lstStyle/>
          <a:p>
            <a:pPr marL="179388" indent="-179388">
              <a:spcBef>
                <a:spcPct val="15000"/>
              </a:spcBef>
              <a:tabLst>
                <a:tab pos="97787" algn="l"/>
                <a:tab pos="1227764" algn="l"/>
              </a:tabLst>
            </a:pPr>
            <a:r>
              <a:rPr lang="de-DE" sz="1000" dirty="0">
                <a:solidFill>
                  <a:schemeClr val="bg1">
                    <a:lumMod val="65000"/>
                  </a:schemeClr>
                </a:solidFill>
              </a:rPr>
              <a:t>*	= Investitionen in medizinisch-technische Geräte, </a:t>
            </a:r>
            <a:r>
              <a:rPr lang="de-DE" sz="1000" dirty="0" smtClean="0">
                <a:solidFill>
                  <a:schemeClr val="bg1">
                    <a:lumMod val="65000"/>
                  </a:schemeClr>
                </a:solidFill>
              </a:rPr>
              <a:t>Einrichtung, </a:t>
            </a:r>
            <a:r>
              <a:rPr lang="de-DE" sz="1000" dirty="0">
                <a:solidFill>
                  <a:schemeClr val="bg1">
                    <a:lumMod val="65000"/>
                  </a:schemeClr>
                </a:solidFill>
              </a:rPr>
              <a:t>EDV sowie Modernisierungs- und Umbaumaßnahmen</a:t>
            </a:r>
          </a:p>
          <a:p>
            <a:pPr>
              <a:spcBef>
                <a:spcPct val="15000"/>
              </a:spcBef>
              <a:tabLst>
                <a:tab pos="97787" algn="l"/>
                <a:tab pos="1227764" algn="l"/>
              </a:tabLst>
            </a:pPr>
            <a:r>
              <a:rPr lang="de-DE" sz="1000" dirty="0" smtClean="0">
                <a:solidFill>
                  <a:schemeClr val="bg1">
                    <a:lumMod val="65000"/>
                  </a:schemeClr>
                </a:solidFill>
              </a:rPr>
              <a:t>EP </a:t>
            </a:r>
            <a:r>
              <a:rPr lang="de-DE" sz="1000" dirty="0">
                <a:solidFill>
                  <a:schemeClr val="bg1">
                    <a:lumMod val="65000"/>
                  </a:schemeClr>
                </a:solidFill>
              </a:rPr>
              <a:t>= </a:t>
            </a:r>
            <a:r>
              <a:rPr lang="de-DE" sz="1000" dirty="0" smtClean="0">
                <a:solidFill>
                  <a:schemeClr val="bg1">
                    <a:lumMod val="65000"/>
                  </a:schemeClr>
                </a:solidFill>
              </a:rPr>
              <a:t>Einzelpraxis</a:t>
            </a:r>
          </a:p>
          <a:p>
            <a:pPr>
              <a:spcBef>
                <a:spcPct val="15000"/>
              </a:spcBef>
              <a:tabLst>
                <a:tab pos="97787" algn="l"/>
                <a:tab pos="1227764" algn="l"/>
              </a:tabLst>
            </a:pPr>
            <a:r>
              <a:rPr lang="de-DE" sz="1000" dirty="0" smtClean="0">
                <a:solidFill>
                  <a:schemeClr val="bg1">
                    <a:lumMod val="65000"/>
                  </a:schemeClr>
                </a:solidFill>
              </a:rPr>
              <a:t>BAG = Berufsausübungsgemeinschaft</a:t>
            </a:r>
            <a:endParaRPr lang="de-DE" sz="1000" dirty="0">
              <a:solidFill>
                <a:schemeClr val="bg1">
                  <a:lumMod val="65000"/>
                </a:schemeClr>
              </a:solidFill>
            </a:endParaRPr>
          </a:p>
        </p:txBody>
      </p:sp>
      <p:sp>
        <p:nvSpPr>
          <p:cNvPr id="13" name="Textfeld 12"/>
          <p:cNvSpPr txBox="1"/>
          <p:nvPr/>
        </p:nvSpPr>
        <p:spPr>
          <a:xfrm>
            <a:off x="2967613" y="2265791"/>
            <a:ext cx="1034739" cy="276941"/>
          </a:xfrm>
          <a:prstGeom prst="rect">
            <a:avLst/>
          </a:prstGeom>
          <a:noFill/>
        </p:spPr>
        <p:txBody>
          <a:bodyPr wrap="square" rtlCol="0">
            <a:spAutoFit/>
          </a:bodyPr>
          <a:lstStyle/>
          <a:p>
            <a:pPr algn="ctr"/>
            <a:r>
              <a:rPr lang="de-DE" sz="1200" dirty="0" smtClean="0">
                <a:solidFill>
                  <a:schemeClr val="tx1">
                    <a:lumMod val="65000"/>
                    <a:lumOff val="35000"/>
                  </a:schemeClr>
                </a:solidFill>
              </a:rPr>
              <a:t>156.300 €</a:t>
            </a:r>
            <a:endParaRPr lang="de-DE" sz="1200" dirty="0">
              <a:solidFill>
                <a:schemeClr val="tx1">
                  <a:lumMod val="65000"/>
                  <a:lumOff val="35000"/>
                </a:schemeClr>
              </a:solidFill>
            </a:endParaRPr>
          </a:p>
        </p:txBody>
      </p:sp>
      <p:sp>
        <p:nvSpPr>
          <p:cNvPr id="14" name="Textfeld 13"/>
          <p:cNvSpPr txBox="1"/>
          <p:nvPr/>
        </p:nvSpPr>
        <p:spPr>
          <a:xfrm>
            <a:off x="3980256" y="2267549"/>
            <a:ext cx="1034739" cy="276941"/>
          </a:xfrm>
          <a:prstGeom prst="rect">
            <a:avLst/>
          </a:prstGeom>
          <a:noFill/>
        </p:spPr>
        <p:txBody>
          <a:bodyPr wrap="square" rtlCol="0">
            <a:spAutoFit/>
          </a:bodyPr>
          <a:lstStyle/>
          <a:p>
            <a:pPr algn="ctr"/>
            <a:r>
              <a:rPr lang="de-DE" sz="1200" dirty="0" smtClean="0">
                <a:solidFill>
                  <a:schemeClr val="tx1">
                    <a:lumMod val="65000"/>
                    <a:lumOff val="35000"/>
                  </a:schemeClr>
                </a:solidFill>
              </a:rPr>
              <a:t>105.500 </a:t>
            </a:r>
            <a:r>
              <a:rPr lang="de-DE" sz="1200" dirty="0">
                <a:solidFill>
                  <a:schemeClr val="tx1">
                    <a:lumMod val="65000"/>
                    <a:lumOff val="35000"/>
                  </a:schemeClr>
                </a:solidFill>
              </a:rPr>
              <a:t>€</a:t>
            </a:r>
          </a:p>
        </p:txBody>
      </p:sp>
      <p:sp>
        <p:nvSpPr>
          <p:cNvPr id="15" name="Textfeld 14"/>
          <p:cNvSpPr txBox="1"/>
          <p:nvPr/>
        </p:nvSpPr>
        <p:spPr>
          <a:xfrm>
            <a:off x="4977530" y="2276475"/>
            <a:ext cx="1034739" cy="276941"/>
          </a:xfrm>
          <a:prstGeom prst="rect">
            <a:avLst/>
          </a:prstGeom>
          <a:noFill/>
        </p:spPr>
        <p:txBody>
          <a:bodyPr wrap="square" rtlCol="0">
            <a:spAutoFit/>
          </a:bodyPr>
          <a:lstStyle/>
          <a:p>
            <a:pPr algn="ctr"/>
            <a:r>
              <a:rPr lang="de-DE" sz="1200" dirty="0" smtClean="0">
                <a:solidFill>
                  <a:schemeClr val="tx1">
                    <a:lumMod val="65000"/>
                    <a:lumOff val="35000"/>
                  </a:schemeClr>
                </a:solidFill>
              </a:rPr>
              <a:t>131.900 </a:t>
            </a:r>
            <a:r>
              <a:rPr lang="de-DE" sz="1200" dirty="0">
                <a:solidFill>
                  <a:schemeClr val="tx1">
                    <a:lumMod val="65000"/>
                    <a:lumOff val="35000"/>
                  </a:schemeClr>
                </a:solidFill>
              </a:rPr>
              <a:t>€</a:t>
            </a:r>
          </a:p>
        </p:txBody>
      </p:sp>
      <p:sp>
        <p:nvSpPr>
          <p:cNvPr id="16" name="Textfeld 15"/>
          <p:cNvSpPr txBox="1"/>
          <p:nvPr/>
        </p:nvSpPr>
        <p:spPr>
          <a:xfrm>
            <a:off x="5952635" y="2275175"/>
            <a:ext cx="1034739" cy="276999"/>
          </a:xfrm>
          <a:prstGeom prst="rect">
            <a:avLst/>
          </a:prstGeom>
          <a:noFill/>
        </p:spPr>
        <p:txBody>
          <a:bodyPr wrap="square" rtlCol="0">
            <a:spAutoFit/>
          </a:bodyPr>
          <a:lstStyle>
            <a:defPPr>
              <a:defRPr lang="de-DE"/>
            </a:defPPr>
            <a:lvl1pPr algn="ctr">
              <a:defRPr sz="1200">
                <a:solidFill>
                  <a:schemeClr val="tx1">
                    <a:lumMod val="65000"/>
                    <a:lumOff val="35000"/>
                  </a:schemeClr>
                </a:solidFill>
              </a:defRPr>
            </a:lvl1pPr>
          </a:lstStyle>
          <a:p>
            <a:r>
              <a:rPr lang="de-DE" dirty="0"/>
              <a:t>120.500 </a:t>
            </a:r>
            <a:r>
              <a:rPr lang="de-DE" dirty="0" smtClean="0"/>
              <a:t>€</a:t>
            </a:r>
            <a:endParaRPr lang="de-DE" dirty="0"/>
          </a:p>
        </p:txBody>
      </p:sp>
      <p:sp>
        <p:nvSpPr>
          <p:cNvPr id="17" name="Textfeld 16"/>
          <p:cNvSpPr txBox="1"/>
          <p:nvPr/>
        </p:nvSpPr>
        <p:spPr>
          <a:xfrm>
            <a:off x="6971938" y="2267549"/>
            <a:ext cx="1034739" cy="276941"/>
          </a:xfrm>
          <a:prstGeom prst="rect">
            <a:avLst/>
          </a:prstGeom>
          <a:noFill/>
        </p:spPr>
        <p:txBody>
          <a:bodyPr wrap="square" rtlCol="0">
            <a:spAutoFit/>
          </a:bodyPr>
          <a:lstStyle/>
          <a:p>
            <a:pPr algn="ctr"/>
            <a:r>
              <a:rPr lang="de-DE" sz="1200" dirty="0" smtClean="0">
                <a:solidFill>
                  <a:schemeClr val="tx1">
                    <a:lumMod val="65000"/>
                    <a:lumOff val="35000"/>
                  </a:schemeClr>
                </a:solidFill>
              </a:rPr>
              <a:t>138.500 </a:t>
            </a:r>
            <a:r>
              <a:rPr lang="de-DE" sz="1200" dirty="0">
                <a:solidFill>
                  <a:schemeClr val="tx1">
                    <a:lumMod val="65000"/>
                    <a:lumOff val="35000"/>
                  </a:schemeClr>
                </a:solidFill>
              </a:rPr>
              <a:t>€</a:t>
            </a:r>
          </a:p>
        </p:txBody>
      </p:sp>
      <p:sp>
        <p:nvSpPr>
          <p:cNvPr id="18" name="Textfeld 17"/>
          <p:cNvSpPr txBox="1"/>
          <p:nvPr/>
        </p:nvSpPr>
        <p:spPr>
          <a:xfrm>
            <a:off x="8025725" y="2167324"/>
            <a:ext cx="1959991" cy="461665"/>
          </a:xfrm>
          <a:prstGeom prst="rect">
            <a:avLst/>
          </a:prstGeom>
          <a:noFill/>
        </p:spPr>
        <p:txBody>
          <a:bodyPr wrap="square" rtlCol="0">
            <a:spAutoFit/>
          </a:bodyPr>
          <a:lstStyle/>
          <a:p>
            <a:pPr algn="ctr"/>
            <a:r>
              <a:rPr lang="de-DE" sz="1200" dirty="0">
                <a:solidFill>
                  <a:schemeClr val="tx1">
                    <a:lumMod val="65000"/>
                    <a:lumOff val="35000"/>
                  </a:schemeClr>
                </a:solidFill>
              </a:rPr>
              <a:t>Summe = Praxisinvestitionen</a:t>
            </a:r>
          </a:p>
        </p:txBody>
      </p:sp>
      <p:sp>
        <p:nvSpPr>
          <p:cNvPr id="20" name="Textfeld 19"/>
          <p:cNvSpPr txBox="1"/>
          <p:nvPr/>
        </p:nvSpPr>
        <p:spPr>
          <a:xfrm>
            <a:off x="954157" y="2265791"/>
            <a:ext cx="1034739" cy="276941"/>
          </a:xfrm>
          <a:prstGeom prst="rect">
            <a:avLst/>
          </a:prstGeom>
          <a:noFill/>
        </p:spPr>
        <p:txBody>
          <a:bodyPr wrap="square" rtlCol="0">
            <a:spAutoFit/>
          </a:bodyPr>
          <a:lstStyle/>
          <a:p>
            <a:pPr algn="ctr"/>
            <a:r>
              <a:rPr lang="de-DE" sz="1200" dirty="0" smtClean="0">
                <a:solidFill>
                  <a:schemeClr val="tx1">
                    <a:lumMod val="65000"/>
                    <a:lumOff val="35000"/>
                  </a:schemeClr>
                </a:solidFill>
              </a:rPr>
              <a:t>177.600 </a:t>
            </a:r>
            <a:r>
              <a:rPr lang="de-DE" sz="1200" dirty="0">
                <a:solidFill>
                  <a:schemeClr val="tx1">
                    <a:lumMod val="65000"/>
                    <a:lumOff val="35000"/>
                  </a:schemeClr>
                </a:solidFill>
              </a:rPr>
              <a:t>€</a:t>
            </a:r>
          </a:p>
        </p:txBody>
      </p:sp>
      <p:pic>
        <p:nvPicPr>
          <p:cNvPr id="19" name="Bild 5">
            <a:extLst>
              <a:ext uri="{FF2B5EF4-FFF2-40B4-BE49-F238E27FC236}">
                <a16:creationId xmlns:a16="http://schemas.microsoft.com/office/drawing/2014/main" id="{75898762-FC87-4599-9876-C7291DB52FAB}"/>
              </a:ext>
            </a:extLst>
          </p:cNvPr>
          <p:cNvPicPr>
            <a:picLocks noChangeAspect="1"/>
          </p:cNvPicPr>
          <p:nvPr/>
        </p:nvPicPr>
        <p:blipFill>
          <a:blip r:embed="rId4" cstate="print">
            <a:extLst>
              <a:ext uri="{28A0092B-C50C-407E-A947-70E740481C1C}">
                <a14:useLocalDpi xmlns:a14="http://schemas.microsoft.com/office/drawing/2010/main" val="0"/>
              </a:ext>
            </a:extLst>
          </a:blip>
          <a:srcRect/>
          <a:stretch/>
        </p:blipFill>
        <p:spPr>
          <a:xfrm>
            <a:off x="9391878" y="308667"/>
            <a:ext cx="604838" cy="604838"/>
          </a:xfrm>
          <a:prstGeom prst="rect">
            <a:avLst/>
          </a:prstGeom>
        </p:spPr>
      </p:pic>
      <p:sp>
        <p:nvSpPr>
          <p:cNvPr id="22" name="Rechteck 21"/>
          <p:cNvSpPr/>
          <p:nvPr/>
        </p:nvSpPr>
        <p:spPr>
          <a:xfrm rot="1923155">
            <a:off x="8892829" y="1620314"/>
            <a:ext cx="1683660" cy="613889"/>
          </a:xfrm>
          <a:prstGeom prst="rect">
            <a:avLst/>
          </a:prstGeom>
          <a:solidFill>
            <a:srgbClr val="F58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t>Hausärzte</a:t>
            </a:r>
            <a:endParaRPr lang="de-DE" sz="1600" dirty="0"/>
          </a:p>
        </p:txBody>
      </p:sp>
    </p:spTree>
    <p:extLst>
      <p:ext uri="{BB962C8B-B14F-4D97-AF65-F5344CB8AC3E}">
        <p14:creationId xmlns:p14="http://schemas.microsoft.com/office/powerpoint/2010/main" val="34869729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Diagramm 9"/>
          <p:cNvGraphicFramePr/>
          <p:nvPr>
            <p:extLst>
              <p:ext uri="{D42A27DB-BD31-4B8C-83A1-F6EECF244321}">
                <p14:modId xmlns:p14="http://schemas.microsoft.com/office/powerpoint/2010/main" val="1243974166"/>
              </p:ext>
            </p:extLst>
          </p:nvPr>
        </p:nvGraphicFramePr>
        <p:xfrm>
          <a:off x="1501656" y="2127362"/>
          <a:ext cx="6075514" cy="4200641"/>
        </p:xfrm>
        <a:graphic>
          <a:graphicData uri="http://schemas.openxmlformats.org/drawingml/2006/chart">
            <c:chart xmlns:c="http://schemas.openxmlformats.org/drawingml/2006/chart" xmlns:r="http://schemas.openxmlformats.org/officeDocument/2006/relationships" r:id="rId3"/>
          </a:graphicData>
        </a:graphic>
      </p:graphicFrame>
      <p:sp>
        <p:nvSpPr>
          <p:cNvPr id="2" name="Titel 1"/>
          <p:cNvSpPr>
            <a:spLocks noGrp="1"/>
          </p:cNvSpPr>
          <p:nvPr>
            <p:ph type="title"/>
          </p:nvPr>
        </p:nvSpPr>
        <p:spPr>
          <a:xfrm>
            <a:off x="708254" y="684213"/>
            <a:ext cx="8576424" cy="682625"/>
          </a:xfrm>
        </p:spPr>
        <p:txBody>
          <a:bodyPr/>
          <a:lstStyle/>
          <a:p>
            <a:r>
              <a:rPr lang="de-DE" dirty="0" smtClean="0">
                <a:solidFill>
                  <a:srgbClr val="1E325F"/>
                </a:solidFill>
              </a:rPr>
              <a:t>Existenzgründerinnen dominieren</a:t>
            </a:r>
            <a:endParaRPr lang="de-DE" dirty="0">
              <a:solidFill>
                <a:srgbClr val="1E325F"/>
              </a:solidFill>
            </a:endParaRPr>
          </a:p>
        </p:txBody>
      </p:sp>
      <p:sp>
        <p:nvSpPr>
          <p:cNvPr id="7" name="Textplatzhalter 2"/>
          <p:cNvSpPr txBox="1">
            <a:spLocks/>
          </p:cNvSpPr>
          <p:nvPr/>
        </p:nvSpPr>
        <p:spPr>
          <a:xfrm>
            <a:off x="708253" y="1692276"/>
            <a:ext cx="9288463" cy="870172"/>
          </a:xfrm>
          <a:prstGeom prst="rect">
            <a:avLst/>
          </a:prstGeom>
        </p:spPr>
        <p:txBody>
          <a:bodyPr/>
          <a:lstStyle>
            <a:lvl1pPr marL="1588" indent="-1588" algn="l" defTabSz="995607" rtl="0" eaLnBrk="1" latinLnBrk="0" hangingPunct="1">
              <a:lnSpc>
                <a:spcPct val="114000"/>
              </a:lnSpc>
              <a:spcAft>
                <a:spcPts val="700"/>
              </a:spcAft>
              <a:defRPr lang="de-DE" sz="1400" kern="1200" spc="150" baseline="0" dirty="0" smtClean="0">
                <a:solidFill>
                  <a:schemeClr val="tx2"/>
                </a:solidFill>
                <a:latin typeface="+mj-lt"/>
                <a:ea typeface="+mn-ea"/>
                <a:cs typeface="+mn-cs"/>
              </a:defRPr>
            </a:lvl1pPr>
            <a:lvl2pPr marL="180993" indent="-180993" eaLnBrk="1" hangingPunct="1">
              <a:lnSpc>
                <a:spcPct val="114000"/>
              </a:lnSpc>
              <a:spcAft>
                <a:spcPts val="700"/>
              </a:spcAft>
              <a:buSzPct val="100000"/>
              <a:buFont typeface="Wingdings" panose="05000000000000000000" pitchFamily="2" charset="2"/>
              <a:buChar char="§"/>
              <a:defRPr sz="1400" kern="1200" spc="0" baseline="0">
                <a:solidFill>
                  <a:schemeClr val="tx1"/>
                </a:solidFill>
                <a:latin typeface="Arial" panose="020B0604020202020204" pitchFamily="34" charset="0"/>
                <a:ea typeface="+mn-ea"/>
                <a:cs typeface="+mn-cs"/>
              </a:defRPr>
            </a:lvl2pPr>
            <a:lvl3pPr marL="361986" indent="-190519" eaLnBrk="1" hangingPunct="1">
              <a:lnSpc>
                <a:spcPct val="114000"/>
              </a:lnSpc>
              <a:spcAft>
                <a:spcPts val="700"/>
              </a:spcAft>
              <a:buFont typeface="Symbol" panose="05050102010706020507" pitchFamily="18" charset="2"/>
              <a:buChar char="-"/>
              <a:defRPr sz="1400" kern="1200" spc="0" baseline="0">
                <a:solidFill>
                  <a:schemeClr val="tx1"/>
                </a:solidFill>
                <a:latin typeface="Arial" panose="020B0604020202020204" pitchFamily="34" charset="0"/>
                <a:ea typeface="+mn-ea"/>
                <a:cs typeface="+mn-cs"/>
              </a:defRPr>
            </a:lvl3pPr>
            <a:lvl4pPr marL="552505" indent="-200045" eaLnBrk="1" hangingPunct="1">
              <a:lnSpc>
                <a:spcPct val="114000"/>
              </a:lnSpc>
              <a:spcAft>
                <a:spcPts val="700"/>
              </a:spcAft>
              <a:buFont typeface="Arial" panose="020B0604020202020204" pitchFamily="34" charset="0"/>
              <a:buChar char="•"/>
              <a:defRPr sz="1400" kern="1200" spc="0" baseline="0">
                <a:solidFill>
                  <a:schemeClr val="tx1"/>
                </a:solidFill>
                <a:latin typeface="Arial" panose="020B0604020202020204" pitchFamily="34" charset="0"/>
                <a:ea typeface="+mn-ea"/>
                <a:cs typeface="+mn-cs"/>
              </a:defRPr>
            </a:lvl4pPr>
            <a:lvl5pPr marL="733498" indent="-200045" eaLnBrk="1" hangingPunct="1">
              <a:lnSpc>
                <a:spcPct val="114000"/>
              </a:lnSpc>
              <a:spcAft>
                <a:spcPts val="700"/>
              </a:spcAft>
              <a:buFont typeface="Courier New" panose="02070309020205020404" pitchFamily="49" charset="0"/>
              <a:buChar char="o"/>
              <a:defRPr sz="1400" kern="1200" spc="0" baseline="0">
                <a:solidFill>
                  <a:schemeClr val="tx1"/>
                </a:solidFill>
                <a:latin typeface="Arial" panose="020B0604020202020204" pitchFamily="34" charset="0"/>
                <a:ea typeface="+mn-ea"/>
                <a:cs typeface="+mn-cs"/>
              </a:defRPr>
            </a:lvl5pPr>
            <a:lvl6pPr marL="2286229" eaLnBrk="1" hangingPunct="1">
              <a:defRPr>
                <a:latin typeface="+mn-lt"/>
                <a:ea typeface="+mn-ea"/>
                <a:cs typeface="+mn-cs"/>
              </a:defRPr>
            </a:lvl6pPr>
            <a:lvl7pPr marL="2743474" eaLnBrk="1" hangingPunct="1">
              <a:defRPr>
                <a:latin typeface="+mn-lt"/>
                <a:ea typeface="+mn-ea"/>
                <a:cs typeface="+mn-cs"/>
              </a:defRPr>
            </a:lvl7pPr>
            <a:lvl8pPr marL="3200720" eaLnBrk="1" hangingPunct="1">
              <a:defRPr>
                <a:latin typeface="+mn-lt"/>
                <a:ea typeface="+mn-ea"/>
                <a:cs typeface="+mn-cs"/>
              </a:defRPr>
            </a:lvl8pPr>
            <a:lvl9pPr marL="3657966" eaLnBrk="1" hangingPunct="1">
              <a:defRPr>
                <a:latin typeface="+mn-lt"/>
                <a:ea typeface="+mn-ea"/>
                <a:cs typeface="+mn-cs"/>
              </a:defRPr>
            </a:lvl9pPr>
          </a:lstStyle>
          <a:p>
            <a:pPr algn="ctr"/>
            <a:r>
              <a:rPr lang="de-DE" dirty="0" smtClean="0"/>
              <a:t> Entwicklung Existenzgründungen </a:t>
            </a:r>
            <a:r>
              <a:rPr lang="de-DE" dirty="0"/>
              <a:t>nach Geschlecht</a:t>
            </a:r>
          </a:p>
        </p:txBody>
      </p:sp>
      <p:sp>
        <p:nvSpPr>
          <p:cNvPr id="27" name="Rectangle 7"/>
          <p:cNvSpPr>
            <a:spLocks noChangeArrowheads="1"/>
          </p:cNvSpPr>
          <p:nvPr/>
        </p:nvSpPr>
        <p:spPr bwMode="auto">
          <a:xfrm>
            <a:off x="3857601" y="6060456"/>
            <a:ext cx="3534138" cy="153888"/>
          </a:xfrm>
          <a:prstGeom prst="rect">
            <a:avLst/>
          </a:prstGeom>
          <a:noFill/>
          <a:ln w="3175">
            <a:noFill/>
            <a:miter lim="800000"/>
            <a:headEnd/>
            <a:tailEnd/>
          </a:ln>
        </p:spPr>
        <p:txBody>
          <a:bodyPr wrap="square" lIns="0" tIns="0" rIns="0" bIns="0">
            <a:spAutoFit/>
          </a:bodyPr>
          <a:lstStyle/>
          <a:p>
            <a:pPr>
              <a:spcBef>
                <a:spcPct val="15000"/>
              </a:spcBef>
              <a:tabLst>
                <a:tab pos="97767" algn="l"/>
                <a:tab pos="1227518" algn="l"/>
              </a:tabLst>
            </a:pPr>
            <a:r>
              <a:rPr lang="de-DE" sz="1000" dirty="0">
                <a:solidFill>
                  <a:schemeClr val="bg1">
                    <a:lumMod val="65000"/>
                  </a:schemeClr>
                </a:solidFill>
              </a:rPr>
              <a:t>	 </a:t>
            </a:r>
          </a:p>
        </p:txBody>
      </p:sp>
      <p:sp>
        <p:nvSpPr>
          <p:cNvPr id="11" name="Rectangle 7"/>
          <p:cNvSpPr>
            <a:spLocks noChangeArrowheads="1"/>
          </p:cNvSpPr>
          <p:nvPr/>
        </p:nvSpPr>
        <p:spPr bwMode="auto">
          <a:xfrm>
            <a:off x="737211" y="6670579"/>
            <a:ext cx="3016902" cy="153888"/>
          </a:xfrm>
          <a:prstGeom prst="rect">
            <a:avLst/>
          </a:prstGeom>
          <a:noFill/>
          <a:ln w="3175">
            <a:noFill/>
            <a:miter lim="800000"/>
            <a:headEnd/>
            <a:tailEnd/>
          </a:ln>
        </p:spPr>
        <p:txBody>
          <a:bodyPr wrap="square" lIns="0" tIns="0" rIns="0" bIns="0">
            <a:spAutoFit/>
          </a:bodyPr>
          <a:lstStyle/>
          <a:p>
            <a:pPr>
              <a:spcBef>
                <a:spcPct val="15000"/>
              </a:spcBef>
              <a:tabLst>
                <a:tab pos="97787" algn="l"/>
                <a:tab pos="1227764" algn="l"/>
              </a:tabLst>
            </a:pPr>
            <a:r>
              <a:rPr lang="de-DE" sz="1000" dirty="0" smtClean="0">
                <a:solidFill>
                  <a:schemeClr val="bg1">
                    <a:lumMod val="65000"/>
                  </a:schemeClr>
                </a:solidFill>
              </a:rPr>
              <a:t>Quelle: apoBank / </a:t>
            </a:r>
            <a:r>
              <a:rPr lang="de-DE" sz="1000" dirty="0" err="1" smtClean="0">
                <a:solidFill>
                  <a:schemeClr val="bg1">
                    <a:lumMod val="65000"/>
                  </a:schemeClr>
                </a:solidFill>
              </a:rPr>
              <a:t>Zi</a:t>
            </a:r>
            <a:endParaRPr lang="de-DE" sz="1000" dirty="0" smtClean="0">
              <a:solidFill>
                <a:schemeClr val="bg1">
                  <a:lumMod val="65000"/>
                </a:schemeClr>
              </a:solidFill>
            </a:endParaRPr>
          </a:p>
        </p:txBody>
      </p:sp>
      <p:pic>
        <p:nvPicPr>
          <p:cNvPr id="12" name="Grafik 11"/>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828926" y="4059300"/>
            <a:ext cx="184146" cy="359924"/>
          </a:xfrm>
          <a:prstGeom prst="rect">
            <a:avLst/>
          </a:prstGeom>
        </p:spPr>
      </p:pic>
      <p:pic>
        <p:nvPicPr>
          <p:cNvPr id="13" name="Grafik 12"/>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240442" y="4059300"/>
            <a:ext cx="156246" cy="359924"/>
          </a:xfrm>
          <a:prstGeom prst="rect">
            <a:avLst/>
          </a:prstGeom>
        </p:spPr>
      </p:pic>
      <p:pic>
        <p:nvPicPr>
          <p:cNvPr id="14" name="Bild 5">
            <a:extLst>
              <a:ext uri="{FF2B5EF4-FFF2-40B4-BE49-F238E27FC236}">
                <a16:creationId xmlns:a16="http://schemas.microsoft.com/office/drawing/2014/main" id="{75898762-FC87-4599-9876-C7291DB52FAB}"/>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9391878" y="308667"/>
            <a:ext cx="604838" cy="604838"/>
          </a:xfrm>
          <a:prstGeom prst="rect">
            <a:avLst/>
          </a:prstGeom>
        </p:spPr>
      </p:pic>
    </p:spTree>
    <p:extLst>
      <p:ext uri="{BB962C8B-B14F-4D97-AF65-F5344CB8AC3E}">
        <p14:creationId xmlns:p14="http://schemas.microsoft.com/office/powerpoint/2010/main" val="32856378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08254" y="684213"/>
            <a:ext cx="8576424" cy="682625"/>
          </a:xfrm>
        </p:spPr>
        <p:txBody>
          <a:bodyPr/>
          <a:lstStyle/>
          <a:p>
            <a:r>
              <a:rPr lang="de-DE" dirty="0" smtClean="0">
                <a:solidFill>
                  <a:srgbClr val="1E325F"/>
                </a:solidFill>
              </a:rPr>
              <a:t>Frauen trauen sich eher alleine, Männer lieber gemeinsam</a:t>
            </a:r>
            <a:endParaRPr lang="de-DE" dirty="0">
              <a:solidFill>
                <a:srgbClr val="1E325F"/>
              </a:solidFill>
            </a:endParaRPr>
          </a:p>
        </p:txBody>
      </p:sp>
      <p:sp>
        <p:nvSpPr>
          <p:cNvPr id="7" name="Textplatzhalter 2"/>
          <p:cNvSpPr txBox="1">
            <a:spLocks/>
          </p:cNvSpPr>
          <p:nvPr/>
        </p:nvSpPr>
        <p:spPr>
          <a:xfrm>
            <a:off x="708253" y="1692276"/>
            <a:ext cx="9288463" cy="870172"/>
          </a:xfrm>
          <a:prstGeom prst="rect">
            <a:avLst/>
          </a:prstGeom>
        </p:spPr>
        <p:txBody>
          <a:bodyPr/>
          <a:lstStyle>
            <a:lvl1pPr marL="1588" indent="-1588" algn="l" defTabSz="995607" rtl="0" eaLnBrk="1" latinLnBrk="0" hangingPunct="1">
              <a:lnSpc>
                <a:spcPct val="114000"/>
              </a:lnSpc>
              <a:spcAft>
                <a:spcPts val="700"/>
              </a:spcAft>
              <a:defRPr lang="de-DE" sz="1400" kern="1200" spc="150" baseline="0" dirty="0" smtClean="0">
                <a:solidFill>
                  <a:schemeClr val="tx2"/>
                </a:solidFill>
                <a:latin typeface="+mj-lt"/>
                <a:ea typeface="+mn-ea"/>
                <a:cs typeface="+mn-cs"/>
              </a:defRPr>
            </a:lvl1pPr>
            <a:lvl2pPr marL="180993" indent="-180993" eaLnBrk="1" hangingPunct="1">
              <a:lnSpc>
                <a:spcPct val="114000"/>
              </a:lnSpc>
              <a:spcAft>
                <a:spcPts val="700"/>
              </a:spcAft>
              <a:buSzPct val="100000"/>
              <a:buFont typeface="Wingdings" panose="05000000000000000000" pitchFamily="2" charset="2"/>
              <a:buChar char="§"/>
              <a:defRPr sz="1400" kern="1200" spc="0" baseline="0">
                <a:solidFill>
                  <a:schemeClr val="tx1"/>
                </a:solidFill>
                <a:latin typeface="Arial" panose="020B0604020202020204" pitchFamily="34" charset="0"/>
                <a:ea typeface="+mn-ea"/>
                <a:cs typeface="+mn-cs"/>
              </a:defRPr>
            </a:lvl2pPr>
            <a:lvl3pPr marL="361986" indent="-190519" eaLnBrk="1" hangingPunct="1">
              <a:lnSpc>
                <a:spcPct val="114000"/>
              </a:lnSpc>
              <a:spcAft>
                <a:spcPts val="700"/>
              </a:spcAft>
              <a:buFont typeface="Symbol" panose="05050102010706020507" pitchFamily="18" charset="2"/>
              <a:buChar char="-"/>
              <a:defRPr sz="1400" kern="1200" spc="0" baseline="0">
                <a:solidFill>
                  <a:schemeClr val="tx1"/>
                </a:solidFill>
                <a:latin typeface="Arial" panose="020B0604020202020204" pitchFamily="34" charset="0"/>
                <a:ea typeface="+mn-ea"/>
                <a:cs typeface="+mn-cs"/>
              </a:defRPr>
            </a:lvl3pPr>
            <a:lvl4pPr marL="552505" indent="-200045" eaLnBrk="1" hangingPunct="1">
              <a:lnSpc>
                <a:spcPct val="114000"/>
              </a:lnSpc>
              <a:spcAft>
                <a:spcPts val="700"/>
              </a:spcAft>
              <a:buFont typeface="Arial" panose="020B0604020202020204" pitchFamily="34" charset="0"/>
              <a:buChar char="•"/>
              <a:defRPr sz="1400" kern="1200" spc="0" baseline="0">
                <a:solidFill>
                  <a:schemeClr val="tx1"/>
                </a:solidFill>
                <a:latin typeface="Arial" panose="020B0604020202020204" pitchFamily="34" charset="0"/>
                <a:ea typeface="+mn-ea"/>
                <a:cs typeface="+mn-cs"/>
              </a:defRPr>
            </a:lvl4pPr>
            <a:lvl5pPr marL="733498" indent="-200045" eaLnBrk="1" hangingPunct="1">
              <a:lnSpc>
                <a:spcPct val="114000"/>
              </a:lnSpc>
              <a:spcAft>
                <a:spcPts val="700"/>
              </a:spcAft>
              <a:buFont typeface="Courier New" panose="02070309020205020404" pitchFamily="49" charset="0"/>
              <a:buChar char="o"/>
              <a:defRPr sz="1400" kern="1200" spc="0" baseline="0">
                <a:solidFill>
                  <a:schemeClr val="tx1"/>
                </a:solidFill>
                <a:latin typeface="Arial" panose="020B0604020202020204" pitchFamily="34" charset="0"/>
                <a:ea typeface="+mn-ea"/>
                <a:cs typeface="+mn-cs"/>
              </a:defRPr>
            </a:lvl5pPr>
            <a:lvl6pPr marL="2286229" eaLnBrk="1" hangingPunct="1">
              <a:defRPr>
                <a:latin typeface="+mn-lt"/>
                <a:ea typeface="+mn-ea"/>
                <a:cs typeface="+mn-cs"/>
              </a:defRPr>
            </a:lvl6pPr>
            <a:lvl7pPr marL="2743474" eaLnBrk="1" hangingPunct="1">
              <a:defRPr>
                <a:latin typeface="+mn-lt"/>
                <a:ea typeface="+mn-ea"/>
                <a:cs typeface="+mn-cs"/>
              </a:defRPr>
            </a:lvl7pPr>
            <a:lvl8pPr marL="3200720" eaLnBrk="1" hangingPunct="1">
              <a:defRPr>
                <a:latin typeface="+mn-lt"/>
                <a:ea typeface="+mn-ea"/>
                <a:cs typeface="+mn-cs"/>
              </a:defRPr>
            </a:lvl8pPr>
            <a:lvl9pPr marL="3657966" eaLnBrk="1" hangingPunct="1">
              <a:defRPr>
                <a:latin typeface="+mn-lt"/>
                <a:ea typeface="+mn-ea"/>
                <a:cs typeface="+mn-cs"/>
              </a:defRPr>
            </a:lvl9pPr>
          </a:lstStyle>
          <a:p>
            <a:pPr algn="ctr"/>
            <a:r>
              <a:rPr lang="de-DE" dirty="0" smtClean="0"/>
              <a:t> Zusammenhang Geschlecht und Existenzgründungsart</a:t>
            </a:r>
            <a:endParaRPr lang="de-DE" dirty="0"/>
          </a:p>
        </p:txBody>
      </p:sp>
      <p:graphicFrame>
        <p:nvGraphicFramePr>
          <p:cNvPr id="6" name="Diagramm 5"/>
          <p:cNvGraphicFramePr/>
          <p:nvPr>
            <p:extLst>
              <p:ext uri="{D42A27DB-BD31-4B8C-83A1-F6EECF244321}">
                <p14:modId xmlns:p14="http://schemas.microsoft.com/office/powerpoint/2010/main" val="2143721519"/>
              </p:ext>
            </p:extLst>
          </p:nvPr>
        </p:nvGraphicFramePr>
        <p:xfrm>
          <a:off x="1133426" y="2636290"/>
          <a:ext cx="3438574" cy="293975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Diagramm 8"/>
          <p:cNvGraphicFramePr/>
          <p:nvPr>
            <p:extLst>
              <p:ext uri="{D42A27DB-BD31-4B8C-83A1-F6EECF244321}">
                <p14:modId xmlns:p14="http://schemas.microsoft.com/office/powerpoint/2010/main" val="3515481104"/>
              </p:ext>
            </p:extLst>
          </p:nvPr>
        </p:nvGraphicFramePr>
        <p:xfrm>
          <a:off x="5040922" y="2636290"/>
          <a:ext cx="4955793" cy="2939758"/>
        </p:xfrm>
        <a:graphic>
          <a:graphicData uri="http://schemas.openxmlformats.org/drawingml/2006/chart">
            <c:chart xmlns:c="http://schemas.openxmlformats.org/drawingml/2006/chart" xmlns:r="http://schemas.openxmlformats.org/officeDocument/2006/relationships" r:id="rId4"/>
          </a:graphicData>
        </a:graphic>
      </p:graphicFrame>
      <p:sp>
        <p:nvSpPr>
          <p:cNvPr id="13" name="Rectangle 7"/>
          <p:cNvSpPr>
            <a:spLocks noChangeArrowheads="1"/>
          </p:cNvSpPr>
          <p:nvPr/>
        </p:nvSpPr>
        <p:spPr bwMode="auto">
          <a:xfrm>
            <a:off x="737211" y="6670579"/>
            <a:ext cx="3016902" cy="153888"/>
          </a:xfrm>
          <a:prstGeom prst="rect">
            <a:avLst/>
          </a:prstGeom>
          <a:noFill/>
          <a:ln w="3175">
            <a:noFill/>
            <a:miter lim="800000"/>
            <a:headEnd/>
            <a:tailEnd/>
          </a:ln>
        </p:spPr>
        <p:txBody>
          <a:bodyPr wrap="square" lIns="0" tIns="0" rIns="0" bIns="0">
            <a:spAutoFit/>
          </a:bodyPr>
          <a:lstStyle/>
          <a:p>
            <a:pPr>
              <a:spcBef>
                <a:spcPct val="15000"/>
              </a:spcBef>
              <a:tabLst>
                <a:tab pos="97787" algn="l"/>
                <a:tab pos="1227764" algn="l"/>
              </a:tabLst>
            </a:pPr>
            <a:r>
              <a:rPr lang="de-DE" sz="1000" dirty="0" smtClean="0">
                <a:solidFill>
                  <a:schemeClr val="bg1">
                    <a:lumMod val="65000"/>
                  </a:schemeClr>
                </a:solidFill>
              </a:rPr>
              <a:t>Quelle: apoBank / </a:t>
            </a:r>
            <a:r>
              <a:rPr lang="de-DE" sz="1000" dirty="0" err="1" smtClean="0">
                <a:solidFill>
                  <a:schemeClr val="bg1">
                    <a:lumMod val="65000"/>
                  </a:schemeClr>
                </a:solidFill>
              </a:rPr>
              <a:t>Zi</a:t>
            </a:r>
            <a:endParaRPr lang="de-DE" sz="1000" dirty="0" smtClean="0">
              <a:solidFill>
                <a:schemeClr val="bg1">
                  <a:lumMod val="65000"/>
                </a:schemeClr>
              </a:solidFill>
            </a:endParaRPr>
          </a:p>
        </p:txBody>
      </p:sp>
      <p:pic>
        <p:nvPicPr>
          <p:cNvPr id="14" name="Grafik 13"/>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668567" y="5731585"/>
            <a:ext cx="184146" cy="359924"/>
          </a:xfrm>
          <a:prstGeom prst="rect">
            <a:avLst/>
          </a:prstGeom>
        </p:spPr>
      </p:pic>
      <p:pic>
        <p:nvPicPr>
          <p:cNvPr id="15" name="Grafik 14"/>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473142" y="5731585"/>
            <a:ext cx="156246" cy="359924"/>
          </a:xfrm>
          <a:prstGeom prst="rect">
            <a:avLst/>
          </a:prstGeom>
        </p:spPr>
      </p:pic>
      <p:sp>
        <p:nvSpPr>
          <p:cNvPr id="11" name="Rechteck 10"/>
          <p:cNvSpPr/>
          <p:nvPr/>
        </p:nvSpPr>
        <p:spPr>
          <a:xfrm>
            <a:off x="6886575" y="6220839"/>
            <a:ext cx="3110141" cy="615424"/>
          </a:xfrm>
          <a:prstGeom prst="rect">
            <a:avLst/>
          </a:prstGeom>
          <a:noFill/>
          <a:ln w="3175">
            <a:noFill/>
            <a:miter lim="800000"/>
            <a:headEnd/>
            <a:tailEnd/>
          </a:ln>
        </p:spPr>
        <p:txBody>
          <a:bodyPr wrap="square" lIns="0" tIns="0" rIns="0" bIns="0">
            <a:spAutoFit/>
          </a:bodyPr>
          <a:lstStyle/>
          <a:p>
            <a:pPr marL="85725" indent="-85725">
              <a:spcBef>
                <a:spcPct val="15000"/>
              </a:spcBef>
              <a:tabLst>
                <a:tab pos="97767" algn="l"/>
                <a:tab pos="1227518" algn="l"/>
              </a:tabLst>
            </a:pPr>
            <a:r>
              <a:rPr lang="de-DE" sz="1000" dirty="0">
                <a:solidFill>
                  <a:schemeClr val="bg1">
                    <a:lumMod val="65000"/>
                  </a:schemeClr>
                </a:solidFill>
              </a:rPr>
              <a:t>* 	Zusammenfassung der Kooperationsformen Neugründung, Eintritt, Beitritt und Übernahme einer Berufsaus­übungsgemeinschaft sowie Praxis­gemeinschaften und sonstige Kooperationsformen</a:t>
            </a:r>
          </a:p>
        </p:txBody>
      </p:sp>
      <p:pic>
        <p:nvPicPr>
          <p:cNvPr id="16" name="Bild 5">
            <a:extLst>
              <a:ext uri="{FF2B5EF4-FFF2-40B4-BE49-F238E27FC236}">
                <a16:creationId xmlns:a16="http://schemas.microsoft.com/office/drawing/2014/main" id="{75898762-FC87-4599-9876-C7291DB52FAB}"/>
              </a:ext>
            </a:extLst>
          </p:cNvPr>
          <p:cNvPicPr>
            <a:picLocks noChangeAspect="1"/>
          </p:cNvPicPr>
          <p:nvPr/>
        </p:nvPicPr>
        <p:blipFill>
          <a:blip r:embed="rId7" cstate="print">
            <a:extLst>
              <a:ext uri="{28A0092B-C50C-407E-A947-70E740481C1C}">
                <a14:useLocalDpi xmlns:a14="http://schemas.microsoft.com/office/drawing/2010/main" val="0"/>
              </a:ext>
            </a:extLst>
          </a:blip>
          <a:srcRect/>
          <a:stretch/>
        </p:blipFill>
        <p:spPr>
          <a:xfrm>
            <a:off x="9391878" y="308667"/>
            <a:ext cx="604838" cy="604838"/>
          </a:xfrm>
          <a:prstGeom prst="rect">
            <a:avLst/>
          </a:prstGeom>
        </p:spPr>
      </p:pic>
    </p:spTree>
    <p:extLst>
      <p:ext uri="{BB962C8B-B14F-4D97-AF65-F5344CB8AC3E}">
        <p14:creationId xmlns:p14="http://schemas.microsoft.com/office/powerpoint/2010/main" val="26311822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08254" y="684213"/>
            <a:ext cx="8576424" cy="682625"/>
          </a:xfrm>
        </p:spPr>
        <p:txBody>
          <a:bodyPr/>
          <a:lstStyle/>
          <a:p>
            <a:r>
              <a:rPr lang="de-DE" dirty="0"/>
              <a:t>Steigende Investitionen bei beiden </a:t>
            </a:r>
            <a:r>
              <a:rPr lang="de-DE" dirty="0" smtClean="0"/>
              <a:t>Geschlechtern</a:t>
            </a:r>
            <a:endParaRPr lang="de-DE" dirty="0"/>
          </a:p>
        </p:txBody>
      </p:sp>
      <p:sp>
        <p:nvSpPr>
          <p:cNvPr id="7" name="Textplatzhalter 2"/>
          <p:cNvSpPr txBox="1">
            <a:spLocks/>
          </p:cNvSpPr>
          <p:nvPr/>
        </p:nvSpPr>
        <p:spPr>
          <a:xfrm>
            <a:off x="708253" y="1692276"/>
            <a:ext cx="9288463" cy="870172"/>
          </a:xfrm>
          <a:prstGeom prst="rect">
            <a:avLst/>
          </a:prstGeom>
        </p:spPr>
        <p:txBody>
          <a:bodyPr/>
          <a:lstStyle>
            <a:lvl1pPr marL="1588" indent="-1588" algn="l" defTabSz="995607" rtl="0" eaLnBrk="1" latinLnBrk="0" hangingPunct="1">
              <a:lnSpc>
                <a:spcPct val="114000"/>
              </a:lnSpc>
              <a:spcAft>
                <a:spcPts val="700"/>
              </a:spcAft>
              <a:defRPr lang="de-DE" sz="1400" kern="1200" spc="150" baseline="0" dirty="0" smtClean="0">
                <a:solidFill>
                  <a:schemeClr val="tx2"/>
                </a:solidFill>
                <a:latin typeface="+mj-lt"/>
                <a:ea typeface="+mn-ea"/>
                <a:cs typeface="+mn-cs"/>
              </a:defRPr>
            </a:lvl1pPr>
            <a:lvl2pPr marL="180993" indent="-180993" eaLnBrk="1" hangingPunct="1">
              <a:lnSpc>
                <a:spcPct val="114000"/>
              </a:lnSpc>
              <a:spcAft>
                <a:spcPts val="700"/>
              </a:spcAft>
              <a:buSzPct val="100000"/>
              <a:buFont typeface="Wingdings" panose="05000000000000000000" pitchFamily="2" charset="2"/>
              <a:buChar char="§"/>
              <a:defRPr sz="1400" kern="1200" spc="0" baseline="0">
                <a:solidFill>
                  <a:schemeClr val="tx1"/>
                </a:solidFill>
                <a:latin typeface="Arial" panose="020B0604020202020204" pitchFamily="34" charset="0"/>
                <a:ea typeface="+mn-ea"/>
                <a:cs typeface="+mn-cs"/>
              </a:defRPr>
            </a:lvl2pPr>
            <a:lvl3pPr marL="361986" indent="-190519" eaLnBrk="1" hangingPunct="1">
              <a:lnSpc>
                <a:spcPct val="114000"/>
              </a:lnSpc>
              <a:spcAft>
                <a:spcPts val="700"/>
              </a:spcAft>
              <a:buFont typeface="Symbol" panose="05050102010706020507" pitchFamily="18" charset="2"/>
              <a:buChar char="-"/>
              <a:defRPr sz="1400" kern="1200" spc="0" baseline="0">
                <a:solidFill>
                  <a:schemeClr val="tx1"/>
                </a:solidFill>
                <a:latin typeface="Arial" panose="020B0604020202020204" pitchFamily="34" charset="0"/>
                <a:ea typeface="+mn-ea"/>
                <a:cs typeface="+mn-cs"/>
              </a:defRPr>
            </a:lvl3pPr>
            <a:lvl4pPr marL="552505" indent="-200045" eaLnBrk="1" hangingPunct="1">
              <a:lnSpc>
                <a:spcPct val="114000"/>
              </a:lnSpc>
              <a:spcAft>
                <a:spcPts val="700"/>
              </a:spcAft>
              <a:buFont typeface="Arial" panose="020B0604020202020204" pitchFamily="34" charset="0"/>
              <a:buChar char="•"/>
              <a:defRPr sz="1400" kern="1200" spc="0" baseline="0">
                <a:solidFill>
                  <a:schemeClr val="tx1"/>
                </a:solidFill>
                <a:latin typeface="Arial" panose="020B0604020202020204" pitchFamily="34" charset="0"/>
                <a:ea typeface="+mn-ea"/>
                <a:cs typeface="+mn-cs"/>
              </a:defRPr>
            </a:lvl4pPr>
            <a:lvl5pPr marL="733498" indent="-200045" eaLnBrk="1" hangingPunct="1">
              <a:lnSpc>
                <a:spcPct val="114000"/>
              </a:lnSpc>
              <a:spcAft>
                <a:spcPts val="700"/>
              </a:spcAft>
              <a:buFont typeface="Courier New" panose="02070309020205020404" pitchFamily="49" charset="0"/>
              <a:buChar char="o"/>
              <a:defRPr sz="1400" kern="1200" spc="0" baseline="0">
                <a:solidFill>
                  <a:schemeClr val="tx1"/>
                </a:solidFill>
                <a:latin typeface="Arial" panose="020B0604020202020204" pitchFamily="34" charset="0"/>
                <a:ea typeface="+mn-ea"/>
                <a:cs typeface="+mn-cs"/>
              </a:defRPr>
            </a:lvl5pPr>
            <a:lvl6pPr marL="2286229" eaLnBrk="1" hangingPunct="1">
              <a:defRPr>
                <a:latin typeface="+mn-lt"/>
                <a:ea typeface="+mn-ea"/>
                <a:cs typeface="+mn-cs"/>
              </a:defRPr>
            </a:lvl6pPr>
            <a:lvl7pPr marL="2743474" eaLnBrk="1" hangingPunct="1">
              <a:defRPr>
                <a:latin typeface="+mn-lt"/>
                <a:ea typeface="+mn-ea"/>
                <a:cs typeface="+mn-cs"/>
              </a:defRPr>
            </a:lvl7pPr>
            <a:lvl8pPr marL="3200720" eaLnBrk="1" hangingPunct="1">
              <a:defRPr>
                <a:latin typeface="+mn-lt"/>
                <a:ea typeface="+mn-ea"/>
                <a:cs typeface="+mn-cs"/>
              </a:defRPr>
            </a:lvl8pPr>
            <a:lvl9pPr marL="3657966" eaLnBrk="1" hangingPunct="1">
              <a:defRPr>
                <a:latin typeface="+mn-lt"/>
                <a:ea typeface="+mn-ea"/>
                <a:cs typeface="+mn-cs"/>
              </a:defRPr>
            </a:lvl9pPr>
          </a:lstStyle>
          <a:p>
            <a:pPr lvl="0" algn="ctr">
              <a:defRPr/>
            </a:pPr>
            <a:r>
              <a:rPr lang="de-DE" dirty="0"/>
              <a:t> Einzelpraxisübernahme: Entwicklung Praxisinvestitionen nach Geschlecht</a:t>
            </a:r>
          </a:p>
        </p:txBody>
      </p:sp>
      <p:sp>
        <p:nvSpPr>
          <p:cNvPr id="27" name="Rectangle 7"/>
          <p:cNvSpPr>
            <a:spLocks noChangeArrowheads="1"/>
          </p:cNvSpPr>
          <p:nvPr/>
        </p:nvSpPr>
        <p:spPr bwMode="auto">
          <a:xfrm>
            <a:off x="3857601" y="6060456"/>
            <a:ext cx="3534138" cy="153888"/>
          </a:xfrm>
          <a:prstGeom prst="rect">
            <a:avLst/>
          </a:prstGeom>
          <a:noFill/>
          <a:ln w="3175">
            <a:noFill/>
            <a:miter lim="800000"/>
            <a:headEnd/>
            <a:tailEnd/>
          </a:ln>
        </p:spPr>
        <p:txBody>
          <a:bodyPr wrap="square" lIns="0" tIns="0" rIns="0" bIns="0">
            <a:spAutoFit/>
          </a:bodyPr>
          <a:lstStyle/>
          <a:p>
            <a:pPr>
              <a:spcBef>
                <a:spcPct val="15000"/>
              </a:spcBef>
              <a:tabLst>
                <a:tab pos="97767" algn="l"/>
                <a:tab pos="1227518" algn="l"/>
              </a:tabLst>
            </a:pPr>
            <a:r>
              <a:rPr lang="de-DE" sz="1000" dirty="0">
                <a:solidFill>
                  <a:schemeClr val="bg1">
                    <a:lumMod val="65000"/>
                  </a:schemeClr>
                </a:solidFill>
              </a:rPr>
              <a:t>	 </a:t>
            </a:r>
          </a:p>
        </p:txBody>
      </p:sp>
      <p:sp>
        <p:nvSpPr>
          <p:cNvPr id="6" name="Rectangle 7"/>
          <p:cNvSpPr>
            <a:spLocks noChangeArrowheads="1"/>
          </p:cNvSpPr>
          <p:nvPr/>
        </p:nvSpPr>
        <p:spPr bwMode="auto">
          <a:xfrm>
            <a:off x="737211" y="6670579"/>
            <a:ext cx="3016902" cy="153888"/>
          </a:xfrm>
          <a:prstGeom prst="rect">
            <a:avLst/>
          </a:prstGeom>
          <a:noFill/>
          <a:ln w="3175">
            <a:noFill/>
            <a:miter lim="800000"/>
            <a:headEnd/>
            <a:tailEnd/>
          </a:ln>
        </p:spPr>
        <p:txBody>
          <a:bodyPr wrap="square" lIns="0" tIns="0" rIns="0" bIns="0">
            <a:spAutoFit/>
          </a:bodyPr>
          <a:lstStyle/>
          <a:p>
            <a:pPr>
              <a:spcBef>
                <a:spcPct val="15000"/>
              </a:spcBef>
              <a:tabLst>
                <a:tab pos="97787" algn="l"/>
                <a:tab pos="1227764" algn="l"/>
              </a:tabLst>
            </a:pPr>
            <a:r>
              <a:rPr lang="de-DE" sz="1000" dirty="0" smtClean="0">
                <a:solidFill>
                  <a:schemeClr val="bg1">
                    <a:lumMod val="65000"/>
                  </a:schemeClr>
                </a:solidFill>
              </a:rPr>
              <a:t>Quelle: apoBank / </a:t>
            </a:r>
            <a:r>
              <a:rPr lang="de-DE" sz="1000" dirty="0" err="1" smtClean="0">
                <a:solidFill>
                  <a:schemeClr val="bg1">
                    <a:lumMod val="65000"/>
                  </a:schemeClr>
                </a:solidFill>
              </a:rPr>
              <a:t>Zi</a:t>
            </a:r>
            <a:endParaRPr lang="de-DE" sz="1000" dirty="0" smtClean="0">
              <a:solidFill>
                <a:schemeClr val="bg1">
                  <a:lumMod val="65000"/>
                </a:schemeClr>
              </a:solidFill>
            </a:endParaRPr>
          </a:p>
        </p:txBody>
      </p:sp>
      <p:graphicFrame>
        <p:nvGraphicFramePr>
          <p:cNvPr id="11" name="Diagrammplatzhalter 5"/>
          <p:cNvGraphicFramePr>
            <a:graphicFrameLocks noGrp="1"/>
          </p:cNvGraphicFramePr>
          <p:nvPr>
            <p:ph type="chart" sz="quarter" idx="4294967295"/>
            <p:extLst>
              <p:ext uri="{D42A27DB-BD31-4B8C-83A1-F6EECF244321}">
                <p14:modId xmlns:p14="http://schemas.microsoft.com/office/powerpoint/2010/main" val="780893763"/>
              </p:ext>
            </p:extLst>
          </p:nvPr>
        </p:nvGraphicFramePr>
        <p:xfrm>
          <a:off x="1347487" y="2456180"/>
          <a:ext cx="7597590" cy="3697288"/>
        </p:xfrm>
        <a:graphic>
          <a:graphicData uri="http://schemas.openxmlformats.org/drawingml/2006/chart">
            <c:chart xmlns:c="http://schemas.openxmlformats.org/drawingml/2006/chart" xmlns:r="http://schemas.openxmlformats.org/officeDocument/2006/relationships" r:id="rId3"/>
          </a:graphicData>
        </a:graphic>
      </p:graphicFrame>
      <p:pic>
        <p:nvPicPr>
          <p:cNvPr id="12" name="Grafik 11"/>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330985" y="3618711"/>
            <a:ext cx="184146" cy="359924"/>
          </a:xfrm>
          <a:prstGeom prst="rect">
            <a:avLst/>
          </a:prstGeom>
        </p:spPr>
      </p:pic>
      <p:pic>
        <p:nvPicPr>
          <p:cNvPr id="13" name="Grafik 12"/>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344935" y="3101701"/>
            <a:ext cx="156246" cy="359924"/>
          </a:xfrm>
          <a:prstGeom prst="rect">
            <a:avLst/>
          </a:prstGeom>
        </p:spPr>
      </p:pic>
      <p:pic>
        <p:nvPicPr>
          <p:cNvPr id="14" name="Bild 5">
            <a:extLst>
              <a:ext uri="{FF2B5EF4-FFF2-40B4-BE49-F238E27FC236}">
                <a16:creationId xmlns:a16="http://schemas.microsoft.com/office/drawing/2014/main" id="{75898762-FC87-4599-9876-C7291DB52FAB}"/>
              </a:ext>
            </a:extLst>
          </p:cNvPr>
          <p:cNvPicPr>
            <a:picLocks noChangeAspect="1"/>
          </p:cNvPicPr>
          <p:nvPr/>
        </p:nvPicPr>
        <p:blipFill>
          <a:blip r:embed="rId6" cstate="print">
            <a:extLst>
              <a:ext uri="{28A0092B-C50C-407E-A947-70E740481C1C}">
                <a14:useLocalDpi xmlns:a14="http://schemas.microsoft.com/office/drawing/2010/main" val="0"/>
              </a:ext>
            </a:extLst>
          </a:blip>
          <a:srcRect/>
          <a:stretch/>
        </p:blipFill>
        <p:spPr>
          <a:xfrm>
            <a:off x="9391878" y="308667"/>
            <a:ext cx="604838" cy="604838"/>
          </a:xfrm>
          <a:prstGeom prst="rect">
            <a:avLst/>
          </a:prstGeom>
        </p:spPr>
      </p:pic>
      <p:sp>
        <p:nvSpPr>
          <p:cNvPr id="15" name="Rechteck 14"/>
          <p:cNvSpPr/>
          <p:nvPr/>
        </p:nvSpPr>
        <p:spPr>
          <a:xfrm rot="1923155">
            <a:off x="8892829" y="1372664"/>
            <a:ext cx="1683660" cy="613889"/>
          </a:xfrm>
          <a:prstGeom prst="rect">
            <a:avLst/>
          </a:prstGeom>
          <a:solidFill>
            <a:srgbClr val="F5871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dirty="0" smtClean="0"/>
              <a:t>Hausärzte</a:t>
            </a:r>
            <a:endParaRPr lang="de-DE" sz="1600" dirty="0"/>
          </a:p>
        </p:txBody>
      </p:sp>
    </p:spTree>
    <p:extLst>
      <p:ext uri="{BB962C8B-B14F-4D97-AF65-F5344CB8AC3E}">
        <p14:creationId xmlns:p14="http://schemas.microsoft.com/office/powerpoint/2010/main" val="38587946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3045&quot;&gt;&lt;version val=&quot;25155&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1&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d.%m.%Y&lt;/m_strFormatTime&gt;&lt;m_yearfmt&gt;&lt;begin val=&quot;0&quot;/&gt;&lt;end val=&quot;0&quot;/&gt;&lt;/m_yearfmt&gt;&lt;/m_precDefaultDate&gt;&lt;m_precDefaultYear&gt;&lt;m_yearfmt&gt;&lt;begin val=&quot;0&quot;/&gt;&lt;end val=&quot;4&quot;/&gt;&lt;/m_yearfmt&gt;&lt;/m_precDefaultYear&gt;&lt;m_precDefaultQuarter&gt;&lt;m_yearfmt&gt;&lt;begin val=&quot;0&quot;/&gt;&lt;end val=&quot;4&quot;/&gt;&lt;/m_yearfmt&gt;&lt;/m_precDefaultQuarter&gt;&lt;m_precDefaultMonth&gt;&lt;m_yearfmt&gt;&lt;begin val=&quot;0&quot;/&gt;&lt;end val=&quot;4&quot;/&gt;&lt;/m_yearfmt&gt;&lt;/m_precDefaultMonth&gt;&lt;m_precDefaultWeek&gt;&lt;m_yearfmt&gt;&lt;begin val=&quot;0&quot;/&gt;&lt;end val=&quot;4&quot;/&gt;&lt;/m_yearfmt&gt;&lt;/m_precDefaultWeek&gt;&lt;m_precDefaultDay&gt;&lt;m_yearfmt&gt;&lt;begin val=&quot;0&quot;/&gt;&lt;end val=&quot;4&quot;/&gt;&lt;/m_yearfmt&gt;&lt;/m_precDefaultDay&gt;&lt;m_mruColor&gt;&lt;m_vecMRU length=&quot;0&quot;/&gt;&lt;/m_mruColor&gt;&lt;m_eweekdayFirstOfWeek val=&quot;2&quot;/&gt;&lt;m_eweekdayFirstOfWorkweek val=&quot;2&quot;/&gt;&lt;m_eweekdayFirstOfWeekend val=&quot;7&quot;/&gt;&lt;/CPresentation&gt;&lt;/root&gt;"/>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00_Basics">
  <a:themeElements>
    <a:clrScheme name="apoBank">
      <a:dk1>
        <a:srgbClr val="000000"/>
      </a:dk1>
      <a:lt1>
        <a:srgbClr val="FFFFFF"/>
      </a:lt1>
      <a:dk2>
        <a:srgbClr val="1E325F"/>
      </a:dk2>
      <a:lt2>
        <a:srgbClr val="D3D8DD"/>
      </a:lt2>
      <a:accent1>
        <a:srgbClr val="1E325F"/>
      </a:accent1>
      <a:accent2>
        <a:srgbClr val="8C91A0"/>
      </a:accent2>
      <a:accent3>
        <a:srgbClr val="8CB4DC"/>
      </a:accent3>
      <a:accent4>
        <a:srgbClr val="3791AA"/>
      </a:accent4>
      <a:accent5>
        <a:srgbClr val="8CBE32"/>
      </a:accent5>
      <a:accent6>
        <a:srgbClr val="F5871E"/>
      </a:accent6>
      <a:hlink>
        <a:srgbClr val="8C2341"/>
      </a:hlink>
      <a:folHlink>
        <a:srgbClr val="FAB932"/>
      </a:folHlink>
    </a:clrScheme>
    <a:fontScheme name="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20180731_apoBank_Folienmaster" id="{9FB8A649-15C5-4E79-8842-07C1DE93352B}" vid="{1694D795-8C66-405E-B195-16AE87F8DDF1}"/>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apoBank">
    <a:dk1>
      <a:srgbClr val="000000"/>
    </a:dk1>
    <a:lt1>
      <a:srgbClr val="FFFFFF"/>
    </a:lt1>
    <a:dk2>
      <a:srgbClr val="1E325F"/>
    </a:dk2>
    <a:lt2>
      <a:srgbClr val="D3D8DD"/>
    </a:lt2>
    <a:accent1>
      <a:srgbClr val="1E325F"/>
    </a:accent1>
    <a:accent2>
      <a:srgbClr val="8C91A0"/>
    </a:accent2>
    <a:accent3>
      <a:srgbClr val="8CB4DC"/>
    </a:accent3>
    <a:accent4>
      <a:srgbClr val="3791AA"/>
    </a:accent4>
    <a:accent5>
      <a:srgbClr val="8CBE32"/>
    </a:accent5>
    <a:accent6>
      <a:srgbClr val="F5871E"/>
    </a:accent6>
    <a:hlink>
      <a:srgbClr val="8C2341"/>
    </a:hlink>
    <a:folHlink>
      <a:srgbClr val="FAB93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Bildobjekt" ma:contentTypeID="0x0101009148F5A04DDD49CBA7127AADA5FB792B00AADE34325A8B49CDA8BB4DB53328F214004F7A1D0B0587304EA194EE8E85FEC58F" ma:contentTypeVersion="1" ma:contentTypeDescription="Ein Bild hochladen." ma:contentTypeScope="" ma:versionID="3580b0249cf26703ea659f74a647e462">
  <xsd:schema xmlns:xsd="http://www.w3.org/2001/XMLSchema" xmlns:xs="http://www.w3.org/2001/XMLSchema" xmlns:p="http://schemas.microsoft.com/office/2006/metadata/properties" xmlns:ns1="http://schemas.microsoft.com/sharepoint/v3" xmlns:ns2="1E500A34-319C-4BAC-B78F-AE152233128D" xmlns:ns3="http://schemas.microsoft.com/sharepoint/v3/fields" targetNamespace="http://schemas.microsoft.com/office/2006/metadata/properties" ma:root="true" ma:fieldsID="265fd3fc1dc10cd23da80dec52b2cd9b" ns1:_="" ns2:_="" ns3:_="">
    <xsd:import namespace="http://schemas.microsoft.com/sharepoint/v3"/>
    <xsd:import namespace="1E500A34-319C-4BAC-B78F-AE152233128D"/>
    <xsd:import namespace="http://schemas.microsoft.com/sharepoint/v3/fields"/>
    <xsd:element name="properties">
      <xsd:complexType>
        <xsd:sequence>
          <xsd:element name="documentManagement">
            <xsd:complexType>
              <xsd:all>
                <xsd:element ref="ns1:FileRef" minOccurs="0"/>
                <xsd:element ref="ns1:File_x0020_Type" minOccurs="0"/>
                <xsd:element ref="ns1:HTML_x0020_File_x0020_Type" minOccurs="0"/>
                <xsd:element ref="ns1:FSObjType" minOccurs="0"/>
                <xsd:element ref="ns2:ThumbnailExists" minOccurs="0"/>
                <xsd:element ref="ns2:PreviewExists" minOccurs="0"/>
                <xsd:element ref="ns2:ImageWidth" minOccurs="0"/>
                <xsd:element ref="ns2:ImageHeight" minOccurs="0"/>
                <xsd:element ref="ns2:ImageCreateDate" minOccurs="0"/>
                <xsd:element ref="ns3:wic_System_Copyright" minOccurs="0"/>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FileRef" ma:index="8" nillable="true" ma:displayName="URL-Pfad" ma:hidden="true" ma:list="Docs" ma:internalName="FileRef" ma:readOnly="true" ma:showField="FullUrl">
      <xsd:simpleType>
        <xsd:restriction base="dms:Lookup"/>
      </xsd:simpleType>
    </xsd:element>
    <xsd:element name="File_x0020_Type" ma:index="9" nillable="true" ma:displayName="Dateityp" ma:hidden="true" ma:internalName="File_x0020_Type" ma:readOnly="true">
      <xsd:simpleType>
        <xsd:restriction base="dms:Text"/>
      </xsd:simpleType>
    </xsd:element>
    <xsd:element name="HTML_x0020_File_x0020_Type" ma:index="10" nillable="true" ma:displayName="HTML-Dateityp" ma:hidden="true" ma:internalName="HTML_x0020_File_x0020_Type" ma:readOnly="true">
      <xsd:simpleType>
        <xsd:restriction base="dms:Text"/>
      </xsd:simpleType>
    </xsd:element>
    <xsd:element name="FSObjType" ma:index="11" nillable="true" ma:displayName="Elementtyp" ma:hidden="true" ma:list="Docs" ma:internalName="FSObjType" ma:readOnly="true" ma:showField="FSType">
      <xsd:simpleType>
        <xsd:restriction base="dms:Lookup"/>
      </xsd:simpleType>
    </xsd:element>
    <xsd:element name="PublishingStartDate" ma:index="27" nillable="true" ma:displayName="Geplantes Startdatum" ma:description="" ma:hidden="true" ma:internalName="PublishingStartDate">
      <xsd:simpleType>
        <xsd:restriction base="dms:Unknown"/>
      </xsd:simpleType>
    </xsd:element>
    <xsd:element name="PublishingExpirationDate" ma:index="28" nillable="true" ma:displayName="Geplantes Enddatum" ma:description=""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1E500A34-319C-4BAC-B78F-AE152233128D" elementFormDefault="qualified">
    <xsd:import namespace="http://schemas.microsoft.com/office/2006/documentManagement/types"/>
    <xsd:import namespace="http://schemas.microsoft.com/office/infopath/2007/PartnerControls"/>
    <xsd:element name="ThumbnailExists" ma:index="18" nillable="true" ma:displayName="Miniaturansicht vorhanden" ma:default="FALSE" ma:hidden="true" ma:internalName="ThumbnailExists" ma:readOnly="true">
      <xsd:simpleType>
        <xsd:restriction base="dms:Boolean"/>
      </xsd:simpleType>
    </xsd:element>
    <xsd:element name="PreviewExists" ma:index="19" nillable="true" ma:displayName="Vorschau vorhanden" ma:default="FALSE" ma:hidden="true" ma:internalName="PreviewExists" ma:readOnly="true">
      <xsd:simpleType>
        <xsd:restriction base="dms:Boolean"/>
      </xsd:simpleType>
    </xsd:element>
    <xsd:element name="ImageWidth" ma:index="20" nillable="true" ma:displayName="Breite" ma:internalName="ImageWidth" ma:readOnly="true">
      <xsd:simpleType>
        <xsd:restriction base="dms:Unknown"/>
      </xsd:simpleType>
    </xsd:element>
    <xsd:element name="ImageHeight" ma:index="22" nillable="true" ma:displayName="Höhe" ma:internalName="ImageHeight" ma:readOnly="true">
      <xsd:simpleType>
        <xsd:restriction base="dms:Unknown"/>
      </xsd:simpleType>
    </xsd:element>
    <xsd:element name="ImageCreateDate" ma:index="25" nillable="true" ma:displayName="Bilderstellungsdatum" ma:format="DateTime" ma:hidden="true" ma:internalName="ImageCreateDat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fields" elementFormDefault="qualified">
    <xsd:import namespace="http://schemas.microsoft.com/office/2006/documentManagement/types"/>
    <xsd:import namespace="http://schemas.microsoft.com/office/infopath/2007/PartnerControls"/>
    <xsd:element name="wic_System_Copyright" ma:index="26" nillable="true" ma:displayName="Copyright" ma:internalName="wic_System_Copyright">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24" ma:displayName="Autor"/>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ma:index="23" ma:displayName="Kommentare"/>
        <xsd:element name="keywords" minOccurs="0" maxOccurs="1" type="xsd:string" ma:index="14" ma:displayName="Schlüsselwörter"/>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ublishingStartDate xmlns="http://schemas.microsoft.com/sharepoint/v3" xsi:nil="true"/>
    <PublishingExpirationDate xmlns="http://schemas.microsoft.com/sharepoint/v3" xsi:nil="true"/>
    <wic_System_Copyright xmlns="http://schemas.microsoft.com/sharepoint/v3/fields" xsi:nil="true"/>
    <ImageCreateDate xmlns="1E500A34-319C-4BAC-B78F-AE152233128D"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2F475696-E033-4B76-A9EB-5702B9408C4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1E500A34-319C-4BAC-B78F-AE152233128D"/>
    <ds:schemaRef ds:uri="http://schemas.microsoft.com/sharepoint/v3/fields"/>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61822B2-9FFE-4CB2-8BA9-E22C42FFD399}">
  <ds:schemaRefs>
    <ds:schemaRef ds:uri="http://schemas.microsoft.com/sharepoint/v3"/>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schemas.microsoft.com/sharepoint/v3/fields"/>
    <ds:schemaRef ds:uri="1E500A34-319C-4BAC-B78F-AE152233128D"/>
    <ds:schemaRef ds:uri="http://www.w3.org/XML/1998/namespace"/>
    <ds:schemaRef ds:uri="http://purl.org/dc/dcmitype/"/>
  </ds:schemaRefs>
</ds:datastoreItem>
</file>

<file path=customXml/itemProps3.xml><?xml version="1.0" encoding="utf-8"?>
<ds:datastoreItem xmlns:ds="http://schemas.openxmlformats.org/officeDocument/2006/customXml" ds:itemID="{A2EB5FAF-B87C-4D10-9212-E6BCCE3A86C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20180731_apoBank_Folienmaster</Template>
  <TotalTime>0</TotalTime>
  <Words>1202</Words>
  <Application>Microsoft Office PowerPoint</Application>
  <PresentationFormat>Benutzerdefiniert</PresentationFormat>
  <Paragraphs>137</Paragraphs>
  <Slides>11</Slides>
  <Notes>11</Notes>
  <HiddenSlides>0</HiddenSlides>
  <MMClips>0</MMClips>
  <ScaleCrop>false</ScaleCrop>
  <HeadingPairs>
    <vt:vector size="8" baseType="variant">
      <vt:variant>
        <vt:lpstr>Verwendete Schriftarten</vt:lpstr>
      </vt:variant>
      <vt:variant>
        <vt:i4>5</vt:i4>
      </vt:variant>
      <vt:variant>
        <vt:lpstr>Design</vt:lpstr>
      </vt:variant>
      <vt:variant>
        <vt:i4>1</vt:i4>
      </vt:variant>
      <vt:variant>
        <vt:lpstr>Eingebettete OLE-Server</vt:lpstr>
      </vt:variant>
      <vt:variant>
        <vt:i4>1</vt:i4>
      </vt:variant>
      <vt:variant>
        <vt:lpstr>Folientitel</vt:lpstr>
      </vt:variant>
      <vt:variant>
        <vt:i4>11</vt:i4>
      </vt:variant>
    </vt:vector>
  </HeadingPairs>
  <TitlesOfParts>
    <vt:vector size="18" baseType="lpstr">
      <vt:lpstr>Arial</vt:lpstr>
      <vt:lpstr>Courier New</vt:lpstr>
      <vt:lpstr>Edwardian Script ITC</vt:lpstr>
      <vt:lpstr>Symbol</vt:lpstr>
      <vt:lpstr>Wingdings</vt:lpstr>
      <vt:lpstr>00_Basics</vt:lpstr>
      <vt:lpstr>think-cell Folie</vt:lpstr>
      <vt:lpstr>PowerPoint-Präsentation</vt:lpstr>
      <vt:lpstr>Praxisinvestitionen auf neuem Höchststand</vt:lpstr>
      <vt:lpstr>Einzelpraxisübernahme: Orthopädie am teuersten</vt:lpstr>
      <vt:lpstr>Trend zu hochpreisigen Praxen erkennbar</vt:lpstr>
      <vt:lpstr>Einzelpraxis ist bei Gründung das Maß der Dinge  </vt:lpstr>
      <vt:lpstr>Höchste Investitionen bei Einzelpraxisneugründung</vt:lpstr>
      <vt:lpstr>Existenzgründerinnen dominieren</vt:lpstr>
      <vt:lpstr>Frauen trauen sich eher alleine, Männer lieber gemeinsam</vt:lpstr>
      <vt:lpstr>Steigende Investitionen bei beiden Geschlechtern</vt:lpstr>
      <vt:lpstr>Männer investieren deutlich mehr als Frauen</vt:lpstr>
      <vt:lpstr>Methodik</vt:lpstr>
    </vt:vector>
  </TitlesOfParts>
  <Manager/>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dc:description/>
  <cp:lastModifiedBy/>
  <cp:revision>1</cp:revision>
  <dcterms:created xsi:type="dcterms:W3CDTF">2018-08-05T21:08:22Z</dcterms:created>
  <dcterms:modified xsi:type="dcterms:W3CDTF">2020-12-04T12:10:03Z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0x0101009148F5A04DDD49CBA7127AADA5FB792B00AADE34325A8B49CDA8BB4DB53328F214004F7A1D0B0587304EA194EE8E85FEC58F</vt:lpwstr>
  </property>
</Properties>
</file>